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8E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914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61D3-F3AB-4D6B-A1A1-E154920AC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A18DD-F17E-44C9-B3C6-1DB833D6B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2F85-F1CF-475D-BD15-A50F7288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C31A-4B93-442F-BB54-58DB4733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CC59-A7FC-4651-9AA9-12689A76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731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FE69-38DF-42C1-8EF5-087F4941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E6EC-C0FF-4C78-8977-DB449B22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33E0-D87B-4931-A5DF-D7CACE9B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FA9F-59E5-449A-877A-86E82D7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32F9-85E4-4966-8CA2-76671E28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3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A7D71-8A6C-4F31-B229-8A3221071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BA337-64CB-4ABE-A119-D0E7D8D82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6E9D-72C5-4AE7-9BD9-60DE357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A09E-555A-4339-92A8-DB51E950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CFAC-F332-460C-9E9B-10CD49D5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9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ED84-1C63-44D0-A85C-41A5EE6D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3CD6-6188-40ED-B5A0-19D70A9F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1B74-9E8D-4422-BEF4-3F5B580D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D43B-FECC-4EE1-8893-024B00F1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D674-E130-441E-8291-16160C96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2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B792-C6B5-450D-9214-0823DC24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7A06-1D64-4F68-8ADF-B35D7A14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8DE5-3381-4D3D-BD6C-96C72B46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20FB2-C2FD-433D-9184-A0F4ED77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9783-D2FB-4F37-9D28-F09EB471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3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744-A10F-4F2C-880B-A3CA0DCC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C71F-AFA7-44CC-BEE4-9C341C68D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55C68-3FBE-4029-A04E-2B17495A0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C579E-F196-409C-9649-DEABA5A5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305FB-A1C5-4403-BD1E-39524940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B906E-0641-4C34-A0F3-A9555CFC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9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BD4-768F-4944-A190-DCE5987E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A913-690B-48CC-9DBD-67C48EC9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3DFEE-056B-4527-B710-227A7F9D8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FBCFF-D1AA-4E6C-B681-0B80DAA8A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511E0-DFE1-4696-B076-E2B62FB9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332EC-9567-4286-AD0C-3184E6E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DC3C4-3996-4EEF-93A2-D9BCE2FE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594A2-9B61-4A4D-93F9-383AB4E0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04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CC22-4FDB-47A0-A7FF-7ED5AF86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86586-0115-4DEF-9FEC-0E659E39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BAD3-E01F-4646-9134-CC624F26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1DCF4-A776-478E-A8FA-DA1EE3A8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69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60B0B-7834-4AF2-8FE9-490817E1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B34ED-7060-4D0B-AC8C-C33DEC65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C1FE0-C73A-4583-8490-A23628EE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53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BEC8-5237-426B-BFBC-3FDB4725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0023-7781-4939-9164-DBEB24AC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434F-C258-43A6-9900-AA3C4471B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4F2A7-39E4-450D-AB29-7B2AB469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AAF6-3158-42D4-9B03-801E69AF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17113-B4EF-444C-B0F8-F669199B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2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8617-CD2F-4B29-B084-68E400F1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225EC-91F4-44B2-B278-19F11B618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F1DE2-61CA-4900-A17A-9B92296EC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B44B3-C6E2-4B8A-8EC4-EC740094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3DE48-CF20-427C-8FB8-5336B0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F3EF-641F-465B-B3E9-43053D27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15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7BD1A-8CFE-4685-8236-3062BEC4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C127-9A0C-4253-9072-1936FF94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F318-4AB4-492C-9936-D643EC14B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5808-49AE-436A-965F-93F7DA14151E}" type="datetimeFigureOut">
              <a:rPr lang="nl-NL" smtClean="0"/>
              <a:t>25-11-2019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79F1-6D92-4CFA-B55A-C76A8C5B6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7C516-59F0-4FE1-B264-671203E73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82CB-1812-4C7B-A7A0-87ED97C43C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0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C9B61-A509-4F02-A1EE-2FFCC877E7EC}"/>
              </a:ext>
            </a:extLst>
          </p:cNvPr>
          <p:cNvSpPr/>
          <p:nvPr/>
        </p:nvSpPr>
        <p:spPr>
          <a:xfrm>
            <a:off x="7762875" y="1088230"/>
            <a:ext cx="1769269" cy="1002507"/>
          </a:xfrm>
          <a:custGeom>
            <a:avLst/>
            <a:gdLst>
              <a:gd name="connsiteX0" fmla="*/ 526257 w 1769269"/>
              <a:gd name="connsiteY0" fmla="*/ 121444 h 1002507"/>
              <a:gd name="connsiteX1" fmla="*/ 461963 w 1769269"/>
              <a:gd name="connsiteY1" fmla="*/ 0 h 1002507"/>
              <a:gd name="connsiteX2" fmla="*/ 247650 w 1769269"/>
              <a:gd name="connsiteY2" fmla="*/ 2382 h 1002507"/>
              <a:gd name="connsiteX3" fmla="*/ 0 w 1769269"/>
              <a:gd name="connsiteY3" fmla="*/ 497682 h 1002507"/>
              <a:gd name="connsiteX4" fmla="*/ 247650 w 1769269"/>
              <a:gd name="connsiteY4" fmla="*/ 1002507 h 1002507"/>
              <a:gd name="connsiteX5" fmla="*/ 807244 w 1769269"/>
              <a:gd name="connsiteY5" fmla="*/ 1002507 h 1002507"/>
              <a:gd name="connsiteX6" fmla="*/ 883444 w 1769269"/>
              <a:gd name="connsiteY6" fmla="*/ 852488 h 1002507"/>
              <a:gd name="connsiteX7" fmla="*/ 959644 w 1769269"/>
              <a:gd name="connsiteY7" fmla="*/ 1002507 h 1002507"/>
              <a:gd name="connsiteX8" fmla="*/ 1516857 w 1769269"/>
              <a:gd name="connsiteY8" fmla="*/ 1000125 h 1002507"/>
              <a:gd name="connsiteX9" fmla="*/ 1769269 w 1769269"/>
              <a:gd name="connsiteY9" fmla="*/ 502444 h 1002507"/>
              <a:gd name="connsiteX10" fmla="*/ 1519238 w 1769269"/>
              <a:gd name="connsiteY10" fmla="*/ 0 h 1002507"/>
              <a:gd name="connsiteX11" fmla="*/ 1314450 w 1769269"/>
              <a:gd name="connsiteY11" fmla="*/ 4763 h 1002507"/>
              <a:gd name="connsiteX12" fmla="*/ 1245394 w 1769269"/>
              <a:gd name="connsiteY12" fmla="*/ 123825 h 1002507"/>
              <a:gd name="connsiteX13" fmla="*/ 1178719 w 1769269"/>
              <a:gd name="connsiteY13" fmla="*/ 0 h 1002507"/>
              <a:gd name="connsiteX14" fmla="*/ 597694 w 1769269"/>
              <a:gd name="connsiteY14" fmla="*/ 2382 h 1002507"/>
              <a:gd name="connsiteX15" fmla="*/ 526257 w 1769269"/>
              <a:gd name="connsiteY15" fmla="*/ 121444 h 1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69269" h="1002507">
                <a:moveTo>
                  <a:pt x="526257" y="121444"/>
                </a:moveTo>
                <a:lnTo>
                  <a:pt x="461963" y="0"/>
                </a:lnTo>
                <a:lnTo>
                  <a:pt x="247650" y="2382"/>
                </a:lnTo>
                <a:lnTo>
                  <a:pt x="0" y="497682"/>
                </a:lnTo>
                <a:lnTo>
                  <a:pt x="247650" y="1002507"/>
                </a:lnTo>
                <a:lnTo>
                  <a:pt x="807244" y="1002507"/>
                </a:lnTo>
                <a:lnTo>
                  <a:pt x="883444" y="852488"/>
                </a:lnTo>
                <a:lnTo>
                  <a:pt x="959644" y="1002507"/>
                </a:lnTo>
                <a:lnTo>
                  <a:pt x="1516857" y="1000125"/>
                </a:lnTo>
                <a:lnTo>
                  <a:pt x="1769269" y="502444"/>
                </a:lnTo>
                <a:lnTo>
                  <a:pt x="1519238" y="0"/>
                </a:lnTo>
                <a:lnTo>
                  <a:pt x="1314450" y="4763"/>
                </a:lnTo>
                <a:lnTo>
                  <a:pt x="1245394" y="123825"/>
                </a:lnTo>
                <a:lnTo>
                  <a:pt x="1178719" y="0"/>
                </a:lnTo>
                <a:lnTo>
                  <a:pt x="597694" y="2382"/>
                </a:lnTo>
                <a:lnTo>
                  <a:pt x="526257" y="12144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E15E05-6FF0-4D25-A539-543C47361034}"/>
              </a:ext>
            </a:extLst>
          </p:cNvPr>
          <p:cNvSpPr/>
          <p:nvPr/>
        </p:nvSpPr>
        <p:spPr>
          <a:xfrm>
            <a:off x="8373665" y="1224352"/>
            <a:ext cx="547687" cy="559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C5FCA7-C4BC-44B6-98A9-FFA1A5A3E5EC}"/>
              </a:ext>
            </a:extLst>
          </p:cNvPr>
          <p:cNvGrpSpPr/>
          <p:nvPr/>
        </p:nvGrpSpPr>
        <p:grpSpPr>
          <a:xfrm>
            <a:off x="3821610" y="1036329"/>
            <a:ext cx="1776738" cy="1185786"/>
            <a:chOff x="4428829" y="1592370"/>
            <a:chExt cx="1776738" cy="118578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F4D4493-EDCA-44F0-B003-0D3BA5F1CE56}"/>
                </a:ext>
              </a:extLst>
            </p:cNvPr>
            <p:cNvGrpSpPr/>
            <p:nvPr/>
          </p:nvGrpSpPr>
          <p:grpSpPr>
            <a:xfrm>
              <a:off x="4428829" y="1592370"/>
              <a:ext cx="1776738" cy="1005273"/>
              <a:chOff x="4009729" y="1760645"/>
              <a:chExt cx="1776738" cy="1005273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D40DAB39-2C31-4E45-A64A-5229CA292B0A}"/>
                  </a:ext>
                </a:extLst>
              </p:cNvPr>
              <p:cNvSpPr/>
              <p:nvPr/>
            </p:nvSpPr>
            <p:spPr>
              <a:xfrm>
                <a:off x="4009729" y="1760646"/>
                <a:ext cx="1062067" cy="1005272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868213A7-502E-4AF4-9512-6033080C8E6B}"/>
                  </a:ext>
                </a:extLst>
              </p:cNvPr>
              <p:cNvSpPr/>
              <p:nvPr/>
            </p:nvSpPr>
            <p:spPr>
              <a:xfrm>
                <a:off x="4724400" y="1760646"/>
                <a:ext cx="1062067" cy="1005272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469EE74-A4C0-4447-9BC7-19802C6F963A}"/>
                  </a:ext>
                </a:extLst>
              </p:cNvPr>
              <p:cNvSpPr/>
              <p:nvPr/>
            </p:nvSpPr>
            <p:spPr>
              <a:xfrm rot="10800000">
                <a:off x="5185583" y="1760646"/>
                <a:ext cx="139700" cy="127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46FB6BE7-C239-48AC-A941-4749FE65F5BD}"/>
                  </a:ext>
                </a:extLst>
              </p:cNvPr>
              <p:cNvSpPr/>
              <p:nvPr/>
            </p:nvSpPr>
            <p:spPr>
              <a:xfrm rot="10800000">
                <a:off x="4470913" y="1760646"/>
                <a:ext cx="139700" cy="127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BB358A-AD7A-472A-A224-695395FA70E4}"/>
                  </a:ext>
                </a:extLst>
              </p:cNvPr>
              <p:cNvSpPr/>
              <p:nvPr/>
            </p:nvSpPr>
            <p:spPr>
              <a:xfrm>
                <a:off x="4762500" y="1760645"/>
                <a:ext cx="309296" cy="1792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A90B1FF-58F4-4521-B267-437BBBE55E7C}"/>
                </a:ext>
              </a:extLst>
            </p:cNvPr>
            <p:cNvSpPr/>
            <p:nvPr/>
          </p:nvSpPr>
          <p:spPr>
            <a:xfrm rot="10800000">
              <a:off x="4890013" y="2597643"/>
              <a:ext cx="139700" cy="127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00A5C3D-F07E-42C2-8EBC-604BBAA68C50}"/>
                </a:ext>
              </a:extLst>
            </p:cNvPr>
            <p:cNvSpPr/>
            <p:nvPr/>
          </p:nvSpPr>
          <p:spPr>
            <a:xfrm rot="10800000">
              <a:off x="5199326" y="2598876"/>
              <a:ext cx="235744" cy="17928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59C6D1-BAF6-495E-9238-A5CA577B1D81}"/>
                </a:ext>
              </a:extLst>
            </p:cNvPr>
            <p:cNvSpPr/>
            <p:nvPr/>
          </p:nvSpPr>
          <p:spPr>
            <a:xfrm rot="10800000">
              <a:off x="5604683" y="2597644"/>
              <a:ext cx="139700" cy="127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723077-6640-4B91-94DD-C29444CA3E49}"/>
              </a:ext>
            </a:extLst>
          </p:cNvPr>
          <p:cNvGrpSpPr/>
          <p:nvPr/>
        </p:nvGrpSpPr>
        <p:grpSpPr>
          <a:xfrm>
            <a:off x="5767961" y="1088230"/>
            <a:ext cx="1778794" cy="1190625"/>
            <a:chOff x="6375180" y="2597643"/>
            <a:chExt cx="1778794" cy="11906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B2528C-9DF9-4215-984F-C8FCD06860EB}"/>
                </a:ext>
              </a:extLst>
            </p:cNvPr>
            <p:cNvSpPr/>
            <p:nvPr/>
          </p:nvSpPr>
          <p:spPr>
            <a:xfrm>
              <a:off x="6375180" y="2597643"/>
              <a:ext cx="1778794" cy="1190625"/>
            </a:xfrm>
            <a:custGeom>
              <a:avLst/>
              <a:gdLst>
                <a:gd name="connsiteX0" fmla="*/ 533400 w 1778794"/>
                <a:gd name="connsiteY0" fmla="*/ 126206 h 1190625"/>
                <a:gd name="connsiteX1" fmla="*/ 469106 w 1778794"/>
                <a:gd name="connsiteY1" fmla="*/ 2381 h 1190625"/>
                <a:gd name="connsiteX2" fmla="*/ 250031 w 1778794"/>
                <a:gd name="connsiteY2" fmla="*/ 2381 h 1190625"/>
                <a:gd name="connsiteX3" fmla="*/ 0 w 1778794"/>
                <a:gd name="connsiteY3" fmla="*/ 502444 h 1190625"/>
                <a:gd name="connsiteX4" fmla="*/ 250031 w 1778794"/>
                <a:gd name="connsiteY4" fmla="*/ 1009650 h 1190625"/>
                <a:gd name="connsiteX5" fmla="*/ 466725 w 1778794"/>
                <a:gd name="connsiteY5" fmla="*/ 1007269 h 1190625"/>
                <a:gd name="connsiteX6" fmla="*/ 533400 w 1778794"/>
                <a:gd name="connsiteY6" fmla="*/ 1135856 h 1190625"/>
                <a:gd name="connsiteX7" fmla="*/ 602456 w 1778794"/>
                <a:gd name="connsiteY7" fmla="*/ 1007269 h 1190625"/>
                <a:gd name="connsiteX8" fmla="*/ 769144 w 1778794"/>
                <a:gd name="connsiteY8" fmla="*/ 1007269 h 1190625"/>
                <a:gd name="connsiteX9" fmla="*/ 888206 w 1778794"/>
                <a:gd name="connsiteY9" fmla="*/ 1190625 h 1190625"/>
                <a:gd name="connsiteX10" fmla="*/ 1007269 w 1778794"/>
                <a:gd name="connsiteY10" fmla="*/ 1009650 h 1190625"/>
                <a:gd name="connsiteX11" fmla="*/ 1178719 w 1778794"/>
                <a:gd name="connsiteY11" fmla="*/ 1007269 h 1190625"/>
                <a:gd name="connsiteX12" fmla="*/ 1247775 w 1778794"/>
                <a:gd name="connsiteY12" fmla="*/ 1135856 h 1190625"/>
                <a:gd name="connsiteX13" fmla="*/ 1316831 w 1778794"/>
                <a:gd name="connsiteY13" fmla="*/ 1007269 h 1190625"/>
                <a:gd name="connsiteX14" fmla="*/ 1528762 w 1778794"/>
                <a:gd name="connsiteY14" fmla="*/ 1007269 h 1190625"/>
                <a:gd name="connsiteX15" fmla="*/ 1778794 w 1778794"/>
                <a:gd name="connsiteY15" fmla="*/ 504825 h 1190625"/>
                <a:gd name="connsiteX16" fmla="*/ 1528762 w 1778794"/>
                <a:gd name="connsiteY16" fmla="*/ 0 h 1190625"/>
                <a:gd name="connsiteX17" fmla="*/ 1319212 w 1778794"/>
                <a:gd name="connsiteY17" fmla="*/ 0 h 1190625"/>
                <a:gd name="connsiteX18" fmla="*/ 1245394 w 1778794"/>
                <a:gd name="connsiteY18" fmla="*/ 126206 h 1190625"/>
                <a:gd name="connsiteX19" fmla="*/ 1181100 w 1778794"/>
                <a:gd name="connsiteY19" fmla="*/ 2381 h 1190625"/>
                <a:gd name="connsiteX20" fmla="*/ 600075 w 1778794"/>
                <a:gd name="connsiteY20" fmla="*/ 2381 h 1190625"/>
                <a:gd name="connsiteX21" fmla="*/ 533400 w 1778794"/>
                <a:gd name="connsiteY21" fmla="*/ 126206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8794" h="1190625">
                  <a:moveTo>
                    <a:pt x="533400" y="126206"/>
                  </a:moveTo>
                  <a:lnTo>
                    <a:pt x="469106" y="2381"/>
                  </a:lnTo>
                  <a:lnTo>
                    <a:pt x="250031" y="2381"/>
                  </a:lnTo>
                  <a:lnTo>
                    <a:pt x="0" y="502444"/>
                  </a:lnTo>
                  <a:lnTo>
                    <a:pt x="250031" y="1009650"/>
                  </a:lnTo>
                  <a:lnTo>
                    <a:pt x="466725" y="1007269"/>
                  </a:lnTo>
                  <a:lnTo>
                    <a:pt x="533400" y="1135856"/>
                  </a:lnTo>
                  <a:lnTo>
                    <a:pt x="602456" y="1007269"/>
                  </a:lnTo>
                  <a:lnTo>
                    <a:pt x="769144" y="1007269"/>
                  </a:lnTo>
                  <a:lnTo>
                    <a:pt x="888206" y="1190625"/>
                  </a:lnTo>
                  <a:lnTo>
                    <a:pt x="1007269" y="1009650"/>
                  </a:lnTo>
                  <a:lnTo>
                    <a:pt x="1178719" y="1007269"/>
                  </a:lnTo>
                  <a:lnTo>
                    <a:pt x="1247775" y="1135856"/>
                  </a:lnTo>
                  <a:lnTo>
                    <a:pt x="1316831" y="1007269"/>
                  </a:lnTo>
                  <a:lnTo>
                    <a:pt x="1528762" y="1007269"/>
                  </a:lnTo>
                  <a:lnTo>
                    <a:pt x="1778794" y="504825"/>
                  </a:lnTo>
                  <a:lnTo>
                    <a:pt x="1528762" y="0"/>
                  </a:lnTo>
                  <a:lnTo>
                    <a:pt x="1319212" y="0"/>
                  </a:lnTo>
                  <a:lnTo>
                    <a:pt x="1245394" y="126206"/>
                  </a:lnTo>
                  <a:lnTo>
                    <a:pt x="1181100" y="2381"/>
                  </a:lnTo>
                  <a:lnTo>
                    <a:pt x="600075" y="2381"/>
                  </a:lnTo>
                  <a:lnTo>
                    <a:pt x="533400" y="126206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00B0F0"/>
                </a:gs>
                <a:gs pos="51000">
                  <a:srgbClr val="FCB8E5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0606EE-A51F-4B5F-BC4D-7B5771811308}"/>
                </a:ext>
              </a:extLst>
            </p:cNvPr>
            <p:cNvSpPr/>
            <p:nvPr/>
          </p:nvSpPr>
          <p:spPr>
            <a:xfrm>
              <a:off x="6634161" y="2731486"/>
              <a:ext cx="547687" cy="559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DC78F8-C7D1-4E4E-9F61-EB58E2BD480B}"/>
                </a:ext>
              </a:extLst>
            </p:cNvPr>
            <p:cNvSpPr/>
            <p:nvPr/>
          </p:nvSpPr>
          <p:spPr>
            <a:xfrm>
              <a:off x="7351461" y="2731486"/>
              <a:ext cx="547687" cy="559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5172825-E280-4F20-9DA1-20CC5CC3DB17}"/>
                </a:ext>
              </a:extLst>
            </p:cNvPr>
            <p:cNvSpPr/>
            <p:nvPr/>
          </p:nvSpPr>
          <p:spPr>
            <a:xfrm>
              <a:off x="6634161" y="3302385"/>
              <a:ext cx="547687" cy="24507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4F7F79B-F547-4EA8-BECB-695F0A37C492}"/>
                </a:ext>
              </a:extLst>
            </p:cNvPr>
            <p:cNvSpPr/>
            <p:nvPr/>
          </p:nvSpPr>
          <p:spPr>
            <a:xfrm>
              <a:off x="7351461" y="3302385"/>
              <a:ext cx="547687" cy="245076"/>
            </a:xfrm>
            <a:prstGeom prst="roundRect">
              <a:avLst/>
            </a:prstGeom>
            <a:solidFill>
              <a:srgbClr val="FCB8E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5EC3D7-8DD4-408B-9829-581DBA8A8340}"/>
              </a:ext>
            </a:extLst>
          </p:cNvPr>
          <p:cNvSpPr txBox="1"/>
          <p:nvPr/>
        </p:nvSpPr>
        <p:spPr>
          <a:xfrm>
            <a:off x="8228095" y="2392810"/>
            <a:ext cx="83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/>
              <a:t>F.A.M. Dekkers</a:t>
            </a:r>
          </a:p>
          <a:p>
            <a:pPr algn="ctr"/>
            <a:r>
              <a:rPr lang="nl-NL" sz="800" dirty="0"/>
              <a:t>03-11-1963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2174E-1202-44C7-A5BD-93831B7F0620}"/>
              </a:ext>
            </a:extLst>
          </p:cNvPr>
          <p:cNvSpPr txBox="1"/>
          <p:nvPr/>
        </p:nvSpPr>
        <p:spPr>
          <a:xfrm>
            <a:off x="8266195" y="2773810"/>
            <a:ext cx="86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/>
              <a:t>G. van den Ende</a:t>
            </a:r>
          </a:p>
          <a:p>
            <a:pPr algn="ctr"/>
            <a:r>
              <a:rPr lang="nl-NL" sz="800" dirty="0"/>
              <a:t>05-05-1962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E3BE41-F145-4782-8DEE-BAE531F11E28}"/>
              </a:ext>
            </a:extLst>
          </p:cNvPr>
          <p:cNvGrpSpPr/>
          <p:nvPr/>
        </p:nvGrpSpPr>
        <p:grpSpPr>
          <a:xfrm>
            <a:off x="5767961" y="2481262"/>
            <a:ext cx="1778794" cy="1190625"/>
            <a:chOff x="5767961" y="2481262"/>
            <a:chExt cx="1778794" cy="11906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A1E50D-1522-49EF-BCBB-1BFEFD8151A2}"/>
                </a:ext>
              </a:extLst>
            </p:cNvPr>
            <p:cNvGrpSpPr/>
            <p:nvPr/>
          </p:nvGrpSpPr>
          <p:grpSpPr>
            <a:xfrm>
              <a:off x="5767961" y="2481262"/>
              <a:ext cx="1778794" cy="1190625"/>
              <a:chOff x="6375180" y="2597643"/>
              <a:chExt cx="1778794" cy="1190625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79EE27-02B9-48F8-9958-FA0491445EA3}"/>
                  </a:ext>
                </a:extLst>
              </p:cNvPr>
              <p:cNvSpPr/>
              <p:nvPr/>
            </p:nvSpPr>
            <p:spPr>
              <a:xfrm>
                <a:off x="6375180" y="2597643"/>
                <a:ext cx="1778794" cy="1190625"/>
              </a:xfrm>
              <a:custGeom>
                <a:avLst/>
                <a:gdLst>
                  <a:gd name="connsiteX0" fmla="*/ 533400 w 1778794"/>
                  <a:gd name="connsiteY0" fmla="*/ 126206 h 1190625"/>
                  <a:gd name="connsiteX1" fmla="*/ 469106 w 1778794"/>
                  <a:gd name="connsiteY1" fmla="*/ 2381 h 1190625"/>
                  <a:gd name="connsiteX2" fmla="*/ 250031 w 1778794"/>
                  <a:gd name="connsiteY2" fmla="*/ 2381 h 1190625"/>
                  <a:gd name="connsiteX3" fmla="*/ 0 w 1778794"/>
                  <a:gd name="connsiteY3" fmla="*/ 502444 h 1190625"/>
                  <a:gd name="connsiteX4" fmla="*/ 250031 w 1778794"/>
                  <a:gd name="connsiteY4" fmla="*/ 1009650 h 1190625"/>
                  <a:gd name="connsiteX5" fmla="*/ 466725 w 1778794"/>
                  <a:gd name="connsiteY5" fmla="*/ 1007269 h 1190625"/>
                  <a:gd name="connsiteX6" fmla="*/ 533400 w 1778794"/>
                  <a:gd name="connsiteY6" fmla="*/ 1135856 h 1190625"/>
                  <a:gd name="connsiteX7" fmla="*/ 602456 w 1778794"/>
                  <a:gd name="connsiteY7" fmla="*/ 1007269 h 1190625"/>
                  <a:gd name="connsiteX8" fmla="*/ 769144 w 1778794"/>
                  <a:gd name="connsiteY8" fmla="*/ 1007269 h 1190625"/>
                  <a:gd name="connsiteX9" fmla="*/ 888206 w 1778794"/>
                  <a:gd name="connsiteY9" fmla="*/ 1190625 h 1190625"/>
                  <a:gd name="connsiteX10" fmla="*/ 1007269 w 1778794"/>
                  <a:gd name="connsiteY10" fmla="*/ 1009650 h 1190625"/>
                  <a:gd name="connsiteX11" fmla="*/ 1178719 w 1778794"/>
                  <a:gd name="connsiteY11" fmla="*/ 1007269 h 1190625"/>
                  <a:gd name="connsiteX12" fmla="*/ 1247775 w 1778794"/>
                  <a:gd name="connsiteY12" fmla="*/ 1135856 h 1190625"/>
                  <a:gd name="connsiteX13" fmla="*/ 1316831 w 1778794"/>
                  <a:gd name="connsiteY13" fmla="*/ 1007269 h 1190625"/>
                  <a:gd name="connsiteX14" fmla="*/ 1528762 w 1778794"/>
                  <a:gd name="connsiteY14" fmla="*/ 1007269 h 1190625"/>
                  <a:gd name="connsiteX15" fmla="*/ 1778794 w 1778794"/>
                  <a:gd name="connsiteY15" fmla="*/ 504825 h 1190625"/>
                  <a:gd name="connsiteX16" fmla="*/ 1528762 w 1778794"/>
                  <a:gd name="connsiteY16" fmla="*/ 0 h 1190625"/>
                  <a:gd name="connsiteX17" fmla="*/ 1319212 w 1778794"/>
                  <a:gd name="connsiteY17" fmla="*/ 0 h 1190625"/>
                  <a:gd name="connsiteX18" fmla="*/ 1245394 w 1778794"/>
                  <a:gd name="connsiteY18" fmla="*/ 126206 h 1190625"/>
                  <a:gd name="connsiteX19" fmla="*/ 1181100 w 1778794"/>
                  <a:gd name="connsiteY19" fmla="*/ 2381 h 1190625"/>
                  <a:gd name="connsiteX20" fmla="*/ 600075 w 1778794"/>
                  <a:gd name="connsiteY20" fmla="*/ 2381 h 1190625"/>
                  <a:gd name="connsiteX21" fmla="*/ 533400 w 1778794"/>
                  <a:gd name="connsiteY21" fmla="*/ 126206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78794" h="1190625">
                    <a:moveTo>
                      <a:pt x="533400" y="126206"/>
                    </a:moveTo>
                    <a:lnTo>
                      <a:pt x="469106" y="2381"/>
                    </a:lnTo>
                    <a:lnTo>
                      <a:pt x="250031" y="2381"/>
                    </a:lnTo>
                    <a:lnTo>
                      <a:pt x="0" y="502444"/>
                    </a:lnTo>
                    <a:lnTo>
                      <a:pt x="250031" y="1009650"/>
                    </a:lnTo>
                    <a:lnTo>
                      <a:pt x="466725" y="1007269"/>
                    </a:lnTo>
                    <a:lnTo>
                      <a:pt x="533400" y="1135856"/>
                    </a:lnTo>
                    <a:lnTo>
                      <a:pt x="602456" y="1007269"/>
                    </a:lnTo>
                    <a:lnTo>
                      <a:pt x="769144" y="1007269"/>
                    </a:lnTo>
                    <a:lnTo>
                      <a:pt x="888206" y="1190625"/>
                    </a:lnTo>
                    <a:lnTo>
                      <a:pt x="1007269" y="1009650"/>
                    </a:lnTo>
                    <a:lnTo>
                      <a:pt x="1178719" y="1007269"/>
                    </a:lnTo>
                    <a:lnTo>
                      <a:pt x="1247775" y="1135856"/>
                    </a:lnTo>
                    <a:lnTo>
                      <a:pt x="1316831" y="1007269"/>
                    </a:lnTo>
                    <a:lnTo>
                      <a:pt x="1528762" y="1007269"/>
                    </a:lnTo>
                    <a:lnTo>
                      <a:pt x="1778794" y="504825"/>
                    </a:lnTo>
                    <a:lnTo>
                      <a:pt x="1528762" y="0"/>
                    </a:lnTo>
                    <a:lnTo>
                      <a:pt x="1319212" y="0"/>
                    </a:lnTo>
                    <a:lnTo>
                      <a:pt x="1245394" y="126206"/>
                    </a:lnTo>
                    <a:lnTo>
                      <a:pt x="1181100" y="2381"/>
                    </a:lnTo>
                    <a:lnTo>
                      <a:pt x="600075" y="2381"/>
                    </a:lnTo>
                    <a:lnTo>
                      <a:pt x="533400" y="126206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00B0F0"/>
                  </a:gs>
                  <a:gs pos="51000">
                    <a:srgbClr val="FCB8E5"/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084CA0F-D427-4C95-8028-393F6E7574B8}"/>
                  </a:ext>
                </a:extLst>
              </p:cNvPr>
              <p:cNvSpPr/>
              <p:nvPr/>
            </p:nvSpPr>
            <p:spPr>
              <a:xfrm>
                <a:off x="6634161" y="2731486"/>
                <a:ext cx="547687" cy="5595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59BACD5-B8DB-4889-8873-84FB2843753F}"/>
                  </a:ext>
                </a:extLst>
              </p:cNvPr>
              <p:cNvSpPr/>
              <p:nvPr/>
            </p:nvSpPr>
            <p:spPr>
              <a:xfrm>
                <a:off x="7351461" y="2731486"/>
                <a:ext cx="547687" cy="5595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C55899B-539F-4C38-B1D5-CC797BE88CA2}"/>
                  </a:ext>
                </a:extLst>
              </p:cNvPr>
              <p:cNvSpPr/>
              <p:nvPr/>
            </p:nvSpPr>
            <p:spPr>
              <a:xfrm>
                <a:off x="6634161" y="3302385"/>
                <a:ext cx="547687" cy="245076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6C4A4D-FDFF-4618-9FDA-E0C6C576DDC5}"/>
                  </a:ext>
                </a:extLst>
              </p:cNvPr>
              <p:cNvSpPr/>
              <p:nvPr/>
            </p:nvSpPr>
            <p:spPr>
              <a:xfrm>
                <a:off x="7351461" y="3302385"/>
                <a:ext cx="547687" cy="245076"/>
              </a:xfrm>
              <a:prstGeom prst="roundRect">
                <a:avLst/>
              </a:prstGeom>
              <a:solidFill>
                <a:srgbClr val="FCB8E5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1FE5457E-4CA5-4468-BC99-282605EA4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622" y="3195981"/>
              <a:ext cx="547279" cy="225122"/>
            </a:xfrm>
            <a:prstGeom prst="rect">
              <a:avLst/>
            </a:prstGeom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DFA0687D-3EC7-4526-AB27-C72FCF869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902" y="3205958"/>
              <a:ext cx="488157" cy="2051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1A699D1-04F1-4E40-8FE3-D474CFB1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5355" y="2608562"/>
              <a:ext cx="561335" cy="57089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98D95B-4F1A-420B-85B3-14D0AD621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4802" y="2610943"/>
              <a:ext cx="556574" cy="566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3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Dekkers, Frans</dc:creator>
  <cp:lastModifiedBy>Dekkers, Frans</cp:lastModifiedBy>
  <cp:revision>6</cp:revision>
  <dcterms:created xsi:type="dcterms:W3CDTF">2019-11-25T17:20:42Z</dcterms:created>
  <dcterms:modified xsi:type="dcterms:W3CDTF">2019-11-25T18:14:06Z</dcterms:modified>
</cp:coreProperties>
</file>