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01C-312E-4402-BF4F-3B4F26FB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65430-0218-466F-A772-08C48D257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DA67-2184-45AC-8450-0EE70B75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A02E-ACF3-4455-9D6E-3CE7E249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E5DA-5FEC-4F95-B0BC-C7A6850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73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C19-A9DC-4D27-A3F9-74D54018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0E19C-6B0C-4A2B-8AC2-1333387D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82FE-35B4-44D8-9A8E-3ABB4A7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6C4F-4BBD-4C4C-A9A6-920799CF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638F-1CA9-4F40-A1FC-E7B4E56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7F2A1-B6DA-4502-8542-FBBF27A33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C74E3-1434-4AF8-95C0-9F4735CD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DB89-9956-4ABF-950E-B7B1C904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6499-EC9F-426D-A0E6-58AF40E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6A9D-9F3E-41AA-9B16-A1251FB2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6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11-DB04-4FDE-943E-A36579E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D4F0-9429-443D-8A72-154D37BA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AFCF-AAEC-4435-929A-07B694B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DE50-3D9B-403C-A4DC-DCB19307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D9B0-F57A-4A17-907B-0B88AB77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7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628D-BEC0-4CCF-B443-91564FB7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B714-F3CF-42B2-9D82-8D748DD1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FAD8-3F36-4312-B33A-CCDDCF76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447A-04B1-48F1-9465-D4B85AD4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418D-B583-4F63-8060-A713BF24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7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5713-7750-4C3E-999F-98D8705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376C-2782-4328-A065-F4504A28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E58AA-CB93-4C3F-A52A-3471231B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0CC2-D074-4FD9-ACBA-36857CF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4F6E-0F36-4F4F-B3EE-9BF980AB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38685-414F-44D8-8EE8-F637C257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4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4613-BCEA-443D-80FB-FC76CAAE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D88D-E3D7-436D-91C4-251DB9E0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CF40-D1F5-40D2-A413-575E36CD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1AF48-1009-4FA8-B173-54F3538B2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63EA-7141-4616-A5C0-F434EBFDA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90DCA-8B76-425F-A48D-CE7BD391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5708-B61C-4CBD-972E-E1CD40A9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993F3-9B42-4C92-8760-02015CBC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9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4FA-BD3D-4232-BE0A-50C9C332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67E16-5E7D-4C2B-B20B-BA5834A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B409-328F-4E03-8D10-A23874D1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314B-518B-4F09-86EC-3D477B8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8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DB89D-2150-473E-BE97-7B605B4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C322B-A461-461A-B7EE-B01AB96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0B53-6114-49BC-A35A-19ABC0C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8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82A-8C97-4612-9A07-D2D0465C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073D-6645-4929-8515-1F18E6C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EA3E-E2DF-4B51-8C49-93AB7EB8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8691-6965-4319-8635-2090201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62AC-135B-491D-820C-CD86F7E6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7DE1-C991-40B0-B9C8-934D728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508-037D-4A08-B3EA-5A1F2DD8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AF5C9-381B-457C-8946-ACEB3AADC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B7CD-3B3A-4E03-B3AF-646035C4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B6C4-F32A-4BCF-BF31-5C116F7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C50BF-40D2-4D3D-B74F-6A8D89B2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D013-6674-48B4-A6E8-18C0D6C9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3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D9220-3AD5-40E8-A889-30CC5AA9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363E-1CB3-46DC-82F3-AD2A8841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130F-A12D-41D4-BC95-F7AC23B1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A141-C6A6-4850-B673-BD2638B3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BC62-CD14-4836-9150-BD0765F4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73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59C221-69AB-401E-B9EA-14E651BAD9E6}"/>
              </a:ext>
            </a:extLst>
          </p:cNvPr>
          <p:cNvGrpSpPr/>
          <p:nvPr/>
        </p:nvGrpSpPr>
        <p:grpSpPr>
          <a:xfrm>
            <a:off x="-1915" y="122134"/>
            <a:ext cx="12198638" cy="6519643"/>
            <a:chOff x="-1915" y="122134"/>
            <a:chExt cx="12198638" cy="6519643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1418963-42BD-4851-93E1-9207D3832BFB}"/>
                </a:ext>
              </a:extLst>
            </p:cNvPr>
            <p:cNvGrpSpPr/>
            <p:nvPr/>
          </p:nvGrpSpPr>
          <p:grpSpPr>
            <a:xfrm>
              <a:off x="443018" y="122134"/>
              <a:ext cx="10150205" cy="6403609"/>
              <a:chOff x="443018" y="122134"/>
              <a:chExt cx="10150205" cy="640360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A1F3454-D3C0-427D-979F-4D1A94DFA358}"/>
                  </a:ext>
                </a:extLst>
              </p:cNvPr>
              <p:cNvGrpSpPr/>
              <p:nvPr/>
            </p:nvGrpSpPr>
            <p:grpSpPr>
              <a:xfrm>
                <a:off x="443018" y="122134"/>
                <a:ext cx="10150205" cy="6403609"/>
                <a:chOff x="443018" y="122134"/>
                <a:chExt cx="10150205" cy="640360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03FC1B0-EC69-4209-8F49-5F4B15DA307A}"/>
                    </a:ext>
                  </a:extLst>
                </p:cNvPr>
                <p:cNvGrpSpPr/>
                <p:nvPr/>
              </p:nvGrpSpPr>
              <p:grpSpPr>
                <a:xfrm>
                  <a:off x="8262735" y="12213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FCDF3EA-4F12-4161-A1EB-DC5B6BE7635A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40D4955-3C2D-49E5-B6FC-9694EBB477B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0F4B9FD-4597-4137-A5F9-82018ABCB0C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B8784B8-75C9-4FE4-905A-AE6FB936B59A}"/>
                    </a:ext>
                  </a:extLst>
                </p:cNvPr>
                <p:cNvGrpSpPr/>
                <p:nvPr/>
              </p:nvGrpSpPr>
              <p:grpSpPr>
                <a:xfrm>
                  <a:off x="5691341" y="12213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7F28A74-F656-4FF0-9F6C-76C8B676C515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6324ECB-8F19-4D81-88FE-216D1C93699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76F06D36-2153-4F8B-8120-A3025235CFC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5D4997F-3A5A-4D12-A248-FAC8E1A3C3F7}"/>
                    </a:ext>
                  </a:extLst>
                </p:cNvPr>
                <p:cNvGrpSpPr/>
                <p:nvPr/>
              </p:nvGrpSpPr>
              <p:grpSpPr>
                <a:xfrm>
                  <a:off x="6990520" y="11548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3A12214-1895-4C75-8C48-66D7BAD25A36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32A261D-C358-47BD-BE2F-24818935DA61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9224522-92AD-41AA-B7A1-E9507B830B63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F750873-AF59-4B08-B98B-B9FDA2FB9C01}"/>
                    </a:ext>
                  </a:extLst>
                </p:cNvPr>
                <p:cNvGrpSpPr/>
                <p:nvPr/>
              </p:nvGrpSpPr>
              <p:grpSpPr>
                <a:xfrm>
                  <a:off x="3174377" y="1287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4EC22D45-F3AB-4403-B054-41C33F143331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743B99F-678C-4C8E-8B2F-556685CF8226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65D51B0-C11A-4C8F-837D-7190036B49A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2C2EA0B-C052-4612-B11D-9FD6ADA6CC86}"/>
                    </a:ext>
                  </a:extLst>
                </p:cNvPr>
                <p:cNvGrpSpPr/>
                <p:nvPr/>
              </p:nvGrpSpPr>
              <p:grpSpPr>
                <a:xfrm>
                  <a:off x="1864780" y="1157677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F3B4669-F371-4A1B-96E2-B1233034696E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94F8754-975B-4D68-8751-553C9DE74110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041BFFC-C944-436B-A904-CDA4BE6C833B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2210FC9-BC6E-4B13-9D72-0DB371FCF442}"/>
                    </a:ext>
                  </a:extLst>
                </p:cNvPr>
                <p:cNvGrpSpPr/>
                <p:nvPr/>
              </p:nvGrpSpPr>
              <p:grpSpPr>
                <a:xfrm>
                  <a:off x="602983" y="1287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ECE1334-790D-4D67-AC84-EC35202747D8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6C27B9A-B2F5-47CE-B402-2871BC31297A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D593BF0-C0E9-43F7-A999-4FD4A127E744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0E6E306-7AED-4B78-81AF-75464459FC5F}"/>
                    </a:ext>
                  </a:extLst>
                </p:cNvPr>
                <p:cNvGrpSpPr/>
                <p:nvPr/>
              </p:nvGrpSpPr>
              <p:grpSpPr>
                <a:xfrm>
                  <a:off x="4378908" y="215821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1E6DF495-1F62-48D7-8522-948A3408E381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AB9FF206-1569-4B68-A230-9AED46D8BB1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EC4E4007-F4E4-4FD7-B741-FD00D8B2D470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B83E9F8-D5D3-4AB2-9C58-7D13F373F6F9}"/>
                    </a:ext>
                  </a:extLst>
                </p:cNvPr>
                <p:cNvGrpSpPr/>
                <p:nvPr/>
              </p:nvGrpSpPr>
              <p:grpSpPr>
                <a:xfrm>
                  <a:off x="1712380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E8EB2CB-3B41-4A0D-8F0A-B5CD585FEA6D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4BC7AB48-8DF9-4D29-AB5F-FF3084BE2F63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6641623-ACE3-4687-8EB1-EE01A219E05C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455CB0B-47A9-4641-9934-5BC4C4A3B38E}"/>
                    </a:ext>
                  </a:extLst>
                </p:cNvPr>
                <p:cNvGrpSpPr/>
                <p:nvPr/>
              </p:nvGrpSpPr>
              <p:grpSpPr>
                <a:xfrm>
                  <a:off x="4965778" y="3339551"/>
                  <a:ext cx="2330488" cy="698576"/>
                  <a:chOff x="4965778" y="3339551"/>
                  <a:chExt cx="2330488" cy="698576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0866FBB-AF32-4377-9A75-FB135F8CB7B2}"/>
                      </a:ext>
                    </a:extLst>
                  </p:cNvPr>
                  <p:cNvSpPr/>
                  <p:nvPr/>
                </p:nvSpPr>
                <p:spPr>
                  <a:xfrm>
                    <a:off x="5130485" y="3429000"/>
                    <a:ext cx="965515" cy="52251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/>
                      <a:t>Person</a:t>
                    </a:r>
                  </a:p>
                  <a:p>
                    <a:pPr algn="ctr"/>
                    <a:r>
                      <a:rPr lang="nl-NL" sz="1200" dirty="0"/>
                      <a:t>&gt;start&lt;</a:t>
                    </a: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EC68ACC-9911-4053-A825-7330E7286396}"/>
                      </a:ext>
                    </a:extLst>
                  </p:cNvPr>
                  <p:cNvSpPr/>
                  <p:nvPr/>
                </p:nvSpPr>
                <p:spPr>
                  <a:xfrm>
                    <a:off x="6211481" y="3429000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1FE900FA-072B-4E77-8DE0-A3BB3F27FD2B}"/>
                      </a:ext>
                    </a:extLst>
                  </p:cNvPr>
                  <p:cNvSpPr/>
                  <p:nvPr/>
                </p:nvSpPr>
                <p:spPr>
                  <a:xfrm>
                    <a:off x="4965778" y="3339551"/>
                    <a:ext cx="2330488" cy="69857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0B5E32C-558F-4BFB-B643-B2A8471CB1A2}"/>
                    </a:ext>
                  </a:extLst>
                </p:cNvPr>
                <p:cNvGrpSpPr/>
                <p:nvPr/>
              </p:nvGrpSpPr>
              <p:grpSpPr>
                <a:xfrm>
                  <a:off x="4965778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920FEA8-A383-4821-B911-D805D4B34EE1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BD90549-9C19-4624-9C7C-579FA3D722C2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2C4EDA30-EB62-4D59-8E0D-2107104D6BFC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87F57E2-D4FF-4991-A530-1830FA7C7310}"/>
                    </a:ext>
                  </a:extLst>
                </p:cNvPr>
                <p:cNvGrpSpPr/>
                <p:nvPr/>
              </p:nvGrpSpPr>
              <p:grpSpPr>
                <a:xfrm>
                  <a:off x="8021829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F142ACB-708C-4156-8C49-67573E0C7036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0759462-A658-4532-A4F9-777DFC3E2446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6B40D7D-2C1A-49A6-9045-8C5D4F0FB73A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2666121-855C-4AB4-8E7B-98A19C0413E6}"/>
                    </a:ext>
                  </a:extLst>
                </p:cNvPr>
                <p:cNvGrpSpPr/>
                <p:nvPr/>
              </p:nvGrpSpPr>
              <p:grpSpPr>
                <a:xfrm>
                  <a:off x="443018" y="5548868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32F3828E-A03B-4356-B2DB-76FD9E3E8517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764B18B-C32E-4320-8C0D-EBEC9A99442F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34D03B4-8F32-493F-9C23-02A732759BDF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7D1FA02A-6869-4121-808F-EFA1D2E74BFE}"/>
                    </a:ext>
                  </a:extLst>
                </p:cNvPr>
                <p:cNvGrpSpPr/>
                <p:nvPr/>
              </p:nvGrpSpPr>
              <p:grpSpPr>
                <a:xfrm>
                  <a:off x="3400140" y="5531832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8470EA7-ACBD-44C2-880C-A327DE99F44D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BC6D42F-61AA-4F3F-A0C8-6EE49E61AB1E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3493683-F820-43BE-872B-3E1EDCFFA83F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AC13075-3AC8-4A9C-89EB-852405D838BE}"/>
                    </a:ext>
                  </a:extLst>
                </p:cNvPr>
                <p:cNvGrpSpPr/>
                <p:nvPr/>
              </p:nvGrpSpPr>
              <p:grpSpPr>
                <a:xfrm>
                  <a:off x="8082888" y="5527073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3CE6528-72F5-4599-9DC4-6C7629F473A4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BD8024F-014D-4852-AC19-273974B8484B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BA1A558B-C1B4-41DA-9374-D7149F63C51B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5BDDE2-FD9E-4AB2-AA39-A9B62EE51C0B}"/>
                  </a:ext>
                </a:extLst>
              </p:cNvPr>
              <p:cNvCxnSpPr>
                <a:stCxn id="4" idx="0"/>
                <a:endCxn id="39" idx="4"/>
              </p:cNvCxnSpPr>
              <p:nvPr/>
            </p:nvCxnSpPr>
            <p:spPr>
              <a:xfrm flipH="1" flipV="1">
                <a:off x="5048142" y="2884245"/>
                <a:ext cx="565101" cy="544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003C1E-935C-40C3-9ECF-969988E0ED62}"/>
                  </a:ext>
                </a:extLst>
              </p:cNvPr>
              <p:cNvCxnSpPr>
                <a:stCxn id="4" idx="0"/>
                <a:endCxn id="40" idx="4"/>
              </p:cNvCxnSpPr>
              <p:nvPr/>
            </p:nvCxnSpPr>
            <p:spPr>
              <a:xfrm flipV="1">
                <a:off x="5613243" y="2884245"/>
                <a:ext cx="460996" cy="544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25CC03D-C0DB-42C9-824C-BC243042EEC3}"/>
                  </a:ext>
                </a:extLst>
              </p:cNvPr>
              <p:cNvCxnSpPr>
                <a:stCxn id="39" idx="0"/>
                <a:endCxn id="31" idx="4"/>
              </p:cNvCxnSpPr>
              <p:nvPr/>
            </p:nvCxnSpPr>
            <p:spPr>
              <a:xfrm flipH="1" flipV="1">
                <a:off x="2534014" y="1883708"/>
                <a:ext cx="2514128" cy="47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819EB6-BFFE-4957-AFDC-D726FB7344E8}"/>
                  </a:ext>
                </a:extLst>
              </p:cNvPr>
              <p:cNvCxnSpPr>
                <a:stCxn id="39" idx="0"/>
                <a:endCxn id="32" idx="4"/>
              </p:cNvCxnSpPr>
              <p:nvPr/>
            </p:nvCxnSpPr>
            <p:spPr>
              <a:xfrm flipH="1" flipV="1">
                <a:off x="3560111" y="1883708"/>
                <a:ext cx="1488031" cy="47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6DCF6C-0BB3-493B-8E82-7194B5263F54}"/>
                  </a:ext>
                </a:extLst>
              </p:cNvPr>
              <p:cNvCxnSpPr>
                <a:stCxn id="31" idx="0"/>
                <a:endCxn id="35" idx="4"/>
              </p:cNvCxnSpPr>
              <p:nvPr/>
            </p:nvCxnSpPr>
            <p:spPr>
              <a:xfrm flipH="1" flipV="1">
                <a:off x="1272217" y="854771"/>
                <a:ext cx="1261797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AFC8D30-AC05-4B82-815E-A4BD69B42238}"/>
                  </a:ext>
                </a:extLst>
              </p:cNvPr>
              <p:cNvCxnSpPr>
                <a:stCxn id="31" idx="0"/>
                <a:endCxn id="36" idx="4"/>
              </p:cNvCxnSpPr>
              <p:nvPr/>
            </p:nvCxnSpPr>
            <p:spPr>
              <a:xfrm flipH="1" flipV="1">
                <a:off x="2298314" y="854771"/>
                <a:ext cx="235700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7C6063-6D72-469C-B73F-1F6BDD0D90FC}"/>
                  </a:ext>
                </a:extLst>
              </p:cNvPr>
              <p:cNvCxnSpPr>
                <a:stCxn id="32" idx="0"/>
                <a:endCxn id="27" idx="4"/>
              </p:cNvCxnSpPr>
              <p:nvPr/>
            </p:nvCxnSpPr>
            <p:spPr>
              <a:xfrm flipV="1">
                <a:off x="3560111" y="854771"/>
                <a:ext cx="283500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CF5A34F-C844-47BE-BE51-8236991D4951}"/>
                  </a:ext>
                </a:extLst>
              </p:cNvPr>
              <p:cNvCxnSpPr>
                <a:stCxn id="32" idx="0"/>
                <a:endCxn id="28" idx="4"/>
              </p:cNvCxnSpPr>
              <p:nvPr/>
            </p:nvCxnSpPr>
            <p:spPr>
              <a:xfrm flipV="1">
                <a:off x="3560111" y="854771"/>
                <a:ext cx="1309597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1AC303-C546-4C7A-AD78-856F312D4174}"/>
                  </a:ext>
                </a:extLst>
              </p:cNvPr>
              <p:cNvCxnSpPr>
                <a:stCxn id="40" idx="0"/>
                <a:endCxn id="23" idx="4"/>
              </p:cNvCxnSpPr>
              <p:nvPr/>
            </p:nvCxnSpPr>
            <p:spPr>
              <a:xfrm flipV="1">
                <a:off x="6074239" y="1880871"/>
                <a:ext cx="1585515" cy="4808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F1BF216-43F0-44EE-BE28-62934BEDF99A}"/>
                  </a:ext>
                </a:extLst>
              </p:cNvPr>
              <p:cNvCxnSpPr>
                <a:stCxn id="40" idx="0"/>
              </p:cNvCxnSpPr>
              <p:nvPr/>
            </p:nvCxnSpPr>
            <p:spPr>
              <a:xfrm flipV="1">
                <a:off x="6074239" y="1872117"/>
                <a:ext cx="2480051" cy="489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245EB7D-CA49-4EB6-BBB4-7E4CD2E7964F}"/>
                  </a:ext>
                </a:extLst>
              </p:cNvPr>
              <p:cNvCxnSpPr>
                <a:stCxn id="23" idx="0"/>
                <a:endCxn id="19" idx="4"/>
              </p:cNvCxnSpPr>
              <p:nvPr/>
            </p:nvCxnSpPr>
            <p:spPr>
              <a:xfrm flipH="1" flipV="1">
                <a:off x="6360575" y="848165"/>
                <a:ext cx="1299179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D2D9C1B-19CD-4509-A79D-C27EA280842E}"/>
                  </a:ext>
                </a:extLst>
              </p:cNvPr>
              <p:cNvCxnSpPr>
                <a:stCxn id="23" idx="0"/>
                <a:endCxn id="20" idx="4"/>
              </p:cNvCxnSpPr>
              <p:nvPr/>
            </p:nvCxnSpPr>
            <p:spPr>
              <a:xfrm flipH="1" flipV="1">
                <a:off x="7386672" y="848165"/>
                <a:ext cx="273082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F135BE-62B3-41AC-AFF0-EA4587822BAB}"/>
                  </a:ext>
                </a:extLst>
              </p:cNvPr>
              <p:cNvCxnSpPr>
                <a:stCxn id="24" idx="0"/>
                <a:endCxn id="14" idx="4"/>
              </p:cNvCxnSpPr>
              <p:nvPr/>
            </p:nvCxnSpPr>
            <p:spPr>
              <a:xfrm flipV="1">
                <a:off x="8685851" y="848165"/>
                <a:ext cx="246118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C122C18-5FEE-41EC-B2F6-3492ABA22853}"/>
                  </a:ext>
                </a:extLst>
              </p:cNvPr>
              <p:cNvCxnSpPr>
                <a:stCxn id="24" idx="0"/>
                <a:endCxn id="15" idx="4"/>
              </p:cNvCxnSpPr>
              <p:nvPr/>
            </p:nvCxnSpPr>
            <p:spPr>
              <a:xfrm flipV="1">
                <a:off x="8685851" y="848165"/>
                <a:ext cx="1272215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CBABA9-62D1-4C18-B377-D497CDE3C815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6096000" y="3690257"/>
                <a:ext cx="1154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9F98F84-198C-434A-A76D-60DE1D16504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 flipH="1">
                <a:off x="2329558" y="3951514"/>
                <a:ext cx="3283685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66F1846-9A81-4AB1-9EE1-6709AA737F23}"/>
                  </a:ext>
                </a:extLst>
              </p:cNvPr>
              <p:cNvCxnSpPr>
                <a:stCxn id="42" idx="6"/>
                <a:endCxn id="13" idx="2"/>
              </p:cNvCxnSpPr>
              <p:nvPr/>
            </p:nvCxnSpPr>
            <p:spPr>
              <a:xfrm>
                <a:off x="2812315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454FA82-0B8C-4F3B-9DFA-269E97CC5ED9}"/>
                  </a:ext>
                </a:extLst>
              </p:cNvPr>
              <p:cNvCxnSpPr>
                <a:stCxn id="49" idx="6"/>
                <a:endCxn id="48" idx="2"/>
              </p:cNvCxnSpPr>
              <p:nvPr/>
            </p:nvCxnSpPr>
            <p:spPr>
              <a:xfrm>
                <a:off x="6065713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89F33C-100B-4B0D-8BFD-E59A38EE6B3C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9121764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8125D2-569B-4827-8CD5-74369A355756}"/>
                  </a:ext>
                </a:extLst>
              </p:cNvPr>
              <p:cNvCxnSpPr>
                <a:stCxn id="42" idx="4"/>
                <a:endCxn id="57" idx="0"/>
              </p:cNvCxnSpPr>
              <p:nvPr/>
            </p:nvCxnSpPr>
            <p:spPr>
              <a:xfrm flipH="1">
                <a:off x="1060196" y="5055704"/>
                <a:ext cx="1269362" cy="7212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2CE5B5C-DE66-41AE-951C-E97DF69F0B9C}"/>
                  </a:ext>
                </a:extLst>
              </p:cNvPr>
              <p:cNvCxnSpPr>
                <a:stCxn id="4" idx="4"/>
                <a:endCxn id="49" idx="0"/>
              </p:cNvCxnSpPr>
              <p:nvPr/>
            </p:nvCxnSpPr>
            <p:spPr>
              <a:xfrm flipH="1">
                <a:off x="5582956" y="3951514"/>
                <a:ext cx="30287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9841C2-39B2-45F0-99AB-4CC054F1E454}"/>
                  </a:ext>
                </a:extLst>
              </p:cNvPr>
              <p:cNvCxnSpPr>
                <a:stCxn id="5" idx="4"/>
                <a:endCxn id="53" idx="0"/>
              </p:cNvCxnSpPr>
              <p:nvPr/>
            </p:nvCxnSpPr>
            <p:spPr>
              <a:xfrm>
                <a:off x="6694239" y="3951514"/>
                <a:ext cx="1944768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4C70C61-1503-4238-B50F-56B98EF3B464}"/>
                  </a:ext>
                </a:extLst>
              </p:cNvPr>
              <p:cNvCxnSpPr>
                <a:stCxn id="49" idx="4"/>
                <a:endCxn id="61" idx="0"/>
              </p:cNvCxnSpPr>
              <p:nvPr/>
            </p:nvCxnSpPr>
            <p:spPr>
              <a:xfrm flipH="1">
                <a:off x="4017318" y="5055704"/>
                <a:ext cx="1565638" cy="704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D34EC0A-AB94-4F39-A7C0-3817CC6E4689}"/>
                  </a:ext>
                </a:extLst>
              </p:cNvPr>
              <p:cNvCxnSpPr>
                <a:stCxn id="61" idx="6"/>
                <a:endCxn id="60" idx="2"/>
              </p:cNvCxnSpPr>
              <p:nvPr/>
            </p:nvCxnSpPr>
            <p:spPr>
              <a:xfrm>
                <a:off x="4500075" y="6021215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538DD79-64AF-4F61-93A2-3308400BF10A}"/>
                  </a:ext>
                </a:extLst>
              </p:cNvPr>
              <p:cNvCxnSpPr>
                <a:cxnSpLocks/>
                <a:stCxn id="53" idx="4"/>
                <a:endCxn id="65" idx="0"/>
              </p:cNvCxnSpPr>
              <p:nvPr/>
            </p:nvCxnSpPr>
            <p:spPr>
              <a:xfrm>
                <a:off x="8639007" y="5055704"/>
                <a:ext cx="61059" cy="699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F3EC0AA-20BE-495B-AF67-3AD2BA7B125D}"/>
                  </a:ext>
                </a:extLst>
              </p:cNvPr>
              <p:cNvCxnSpPr>
                <a:stCxn id="65" idx="6"/>
                <a:endCxn id="64" idx="2"/>
              </p:cNvCxnSpPr>
              <p:nvPr/>
            </p:nvCxnSpPr>
            <p:spPr>
              <a:xfrm>
                <a:off x="9182823" y="6016456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4DAFB8-256C-4274-9612-5629861E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165506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EFE962-5BE2-45F9-9743-5B9BFC7D2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" y="4158492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D54AA9-BC00-4588-BFC4-1DE3E0558AD4}"/>
                </a:ext>
              </a:extLst>
            </p:cNvPr>
            <p:cNvSpPr txBox="1"/>
            <p:nvPr/>
          </p:nvSpPr>
          <p:spPr>
            <a:xfrm>
              <a:off x="11075030" y="344653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Gen0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7D3D66-507F-422E-9122-4174A7618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" y="2096799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E3F319-E226-47D1-987A-010DD7288323}"/>
                </a:ext>
              </a:extLst>
            </p:cNvPr>
            <p:cNvSpPr txBox="1"/>
            <p:nvPr/>
          </p:nvSpPr>
          <p:spPr>
            <a:xfrm>
              <a:off x="11075029" y="2424660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Gen-1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D018B7-DA75-41BC-A0A0-EB484BA57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15" y="1084880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CABA03-9886-435A-A6EA-019A2F10307A}"/>
                </a:ext>
              </a:extLst>
            </p:cNvPr>
            <p:cNvSpPr txBox="1"/>
            <p:nvPr/>
          </p:nvSpPr>
          <p:spPr>
            <a:xfrm>
              <a:off x="11075029" y="139381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B20355-3B7E-4398-8BFD-049FB096E6F0}"/>
                </a:ext>
              </a:extLst>
            </p:cNvPr>
            <p:cNvSpPr txBox="1"/>
            <p:nvPr/>
          </p:nvSpPr>
          <p:spPr>
            <a:xfrm>
              <a:off x="11075028" y="39561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Gen-3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3852BE-C763-42D7-A31B-E99FE5E3D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87" y="5403734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A21C090-44E3-4B15-BC0D-6BB32EAE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" y="6609709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BA951BA-9D82-4D8C-A47D-9842D3584F28}"/>
                </a:ext>
              </a:extLst>
            </p:cNvPr>
            <p:cNvSpPr txBox="1"/>
            <p:nvPr/>
          </p:nvSpPr>
          <p:spPr>
            <a:xfrm>
              <a:off x="11075027" y="578860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Gen+2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A7B4242-7D95-4FE3-A766-CDE4F7553574}"/>
                </a:ext>
              </a:extLst>
            </p:cNvPr>
            <p:cNvSpPr txBox="1"/>
            <p:nvPr/>
          </p:nvSpPr>
          <p:spPr>
            <a:xfrm>
              <a:off x="11075028" y="456628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Gen+1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7B70F99-377B-4A92-BCD1-696D143D3498}"/>
                </a:ext>
              </a:extLst>
            </p:cNvPr>
            <p:cNvCxnSpPr>
              <a:stCxn id="57" idx="6"/>
              <a:endCxn id="56" idx="2"/>
            </p:cNvCxnSpPr>
            <p:nvPr/>
          </p:nvCxnSpPr>
          <p:spPr>
            <a:xfrm>
              <a:off x="1542953" y="6038251"/>
              <a:ext cx="1263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84528-4C69-4912-B53C-206D4F71DABD}"/>
                </a:ext>
              </a:extLst>
            </p:cNvPr>
            <p:cNvCxnSpPr>
              <a:stCxn id="49" idx="0"/>
              <a:endCxn id="5" idx="4"/>
            </p:cNvCxnSpPr>
            <p:nvPr/>
          </p:nvCxnSpPr>
          <p:spPr>
            <a:xfrm flipV="1">
              <a:off x="5582956" y="3951514"/>
              <a:ext cx="1111283" cy="58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77C5C8-4351-4E59-8C7C-D0BAFA9D008A}"/>
              </a:ext>
            </a:extLst>
          </p:cNvPr>
          <p:cNvSpPr txBox="1"/>
          <p:nvPr/>
        </p:nvSpPr>
        <p:spPr>
          <a:xfrm rot="5400000">
            <a:off x="-1694098" y="2814712"/>
            <a:ext cx="4318856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5400" dirty="0" err="1"/>
              <a:t>Generic</a:t>
            </a:r>
            <a:r>
              <a:rPr lang="nl-NL" sz="5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606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F772915-D7D1-492B-9A6A-61321B29EDBC}"/>
              </a:ext>
            </a:extLst>
          </p:cNvPr>
          <p:cNvGrpSpPr/>
          <p:nvPr/>
        </p:nvGrpSpPr>
        <p:grpSpPr>
          <a:xfrm>
            <a:off x="-1915" y="122134"/>
            <a:ext cx="12198638" cy="6227530"/>
            <a:chOff x="-1915" y="122134"/>
            <a:chExt cx="12198638" cy="622753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2E41C7-2ACE-4F04-9D1F-07D0CB9454BB}"/>
                </a:ext>
              </a:extLst>
            </p:cNvPr>
            <p:cNvSpPr txBox="1"/>
            <p:nvPr/>
          </p:nvSpPr>
          <p:spPr>
            <a:xfrm rot="5400000">
              <a:off x="-1224934" y="2129105"/>
              <a:ext cx="3394192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5400" dirty="0"/>
                <a:t>TEST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9E4B69-3EFC-4499-94E3-9A8DC4D0F909}"/>
                </a:ext>
              </a:extLst>
            </p:cNvPr>
            <p:cNvGrpSpPr/>
            <p:nvPr/>
          </p:nvGrpSpPr>
          <p:grpSpPr>
            <a:xfrm>
              <a:off x="-1915" y="122134"/>
              <a:ext cx="12198638" cy="6227530"/>
              <a:chOff x="-1915" y="122134"/>
              <a:chExt cx="12198638" cy="622753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3FC1B0-EC69-4209-8F49-5F4B15DA307A}"/>
                  </a:ext>
                </a:extLst>
              </p:cNvPr>
              <p:cNvGrpSpPr/>
              <p:nvPr/>
            </p:nvGrpSpPr>
            <p:grpSpPr>
              <a:xfrm>
                <a:off x="8262735" y="12213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FCDF3EA-4F12-4161-A1EB-DC5B6BE7635A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ExLin4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40D4955-3C2D-49E5-B6FC-9694EBB477B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ExLin8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0F4B9FD-4597-4137-A5F9-82018ABCB0C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B8784B8-75C9-4FE4-905A-AE6FB936B59A}"/>
                  </a:ext>
                </a:extLst>
              </p:cNvPr>
              <p:cNvGrpSpPr/>
              <p:nvPr/>
            </p:nvGrpSpPr>
            <p:grpSpPr>
              <a:xfrm>
                <a:off x="5691341" y="12213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7F28A74-F656-4FF0-9F6C-76C8B676C515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Father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6324ECB-8F19-4D81-88FE-216D1C93699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Mother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ExLin7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6F06D36-2153-4F8B-8120-A3025235CFC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5D4997F-3A5A-4D12-A248-FAC8E1A3C3F7}"/>
                  </a:ext>
                </a:extLst>
              </p:cNvPr>
              <p:cNvGrpSpPr/>
              <p:nvPr/>
            </p:nvGrpSpPr>
            <p:grpSpPr>
              <a:xfrm>
                <a:off x="6990520" y="931739"/>
                <a:ext cx="2330488" cy="716858"/>
                <a:chOff x="4634475" y="1556184"/>
                <a:chExt cx="2330488" cy="9144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3A12214-1895-4C75-8C48-66D7BAD25A36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32A261D-C358-47BD-BE2F-24818935DA61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ExLin4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224522-92AD-41AA-B7A1-E9507B830B63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F750873-AF59-4B08-B98B-B9FDA2FB9C01}"/>
                  </a:ext>
                </a:extLst>
              </p:cNvPr>
              <p:cNvGrpSpPr/>
              <p:nvPr/>
            </p:nvGrpSpPr>
            <p:grpSpPr>
              <a:xfrm>
                <a:off x="3174377" y="127313"/>
                <a:ext cx="2330488" cy="716858"/>
                <a:chOff x="4634475" y="1556184"/>
                <a:chExt cx="2330488" cy="9144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EC22D45-F3AB-4403-B054-41C33F143331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743B99F-678C-4C8E-8B2F-556685CF8226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  <a:br>
                    <a:rPr lang="nl-NL" sz="800" dirty="0"/>
                  </a:br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ExLin6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65D51B0-C11A-4C8F-837D-7190036B49A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2C2EA0B-C052-4612-B11D-9FD6ADA6CC86}"/>
                  </a:ext>
                </a:extLst>
              </p:cNvPr>
              <p:cNvGrpSpPr/>
              <p:nvPr/>
            </p:nvGrpSpPr>
            <p:grpSpPr>
              <a:xfrm>
                <a:off x="1864780" y="93396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3B4669-F371-4A1B-96E2-B1233034696E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1026097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4F8754-975B-4D68-8751-553C9DE74110}"/>
                    </a:ext>
                  </a:extLst>
                </p:cNvPr>
                <p:cNvSpPr/>
                <p:nvPr/>
              </p:nvSpPr>
              <p:spPr>
                <a:xfrm>
                  <a:off x="5907630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ExlLin3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041BFFC-C944-436B-A904-CDA4BE6C833B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2210FC9-BC6E-4B13-9D72-0DB371FCF442}"/>
                  </a:ext>
                </a:extLst>
              </p:cNvPr>
              <p:cNvGrpSpPr/>
              <p:nvPr/>
            </p:nvGrpSpPr>
            <p:grpSpPr>
              <a:xfrm>
                <a:off x="602983" y="127313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ECE1334-790D-4D67-AC84-EC35202747D8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6C27B9A-B2F5-47CE-B402-2871BC31297A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  <a:br>
                    <a:rPr lang="nl-NL" sz="800" dirty="0"/>
                  </a:br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ExLin5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D593BF0-C0E9-43F7-A999-4FD4A127E744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0E6E306-7AED-4B78-81AF-75464459FC5F}"/>
                  </a:ext>
                </a:extLst>
              </p:cNvPr>
              <p:cNvGrpSpPr/>
              <p:nvPr/>
            </p:nvGrpSpPr>
            <p:grpSpPr>
              <a:xfrm>
                <a:off x="4378908" y="1718350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E6DF495-1F62-48D7-8522-948A3408E381}"/>
                    </a:ext>
                  </a:extLst>
                </p:cNvPr>
                <p:cNvSpPr/>
                <p:nvPr/>
              </p:nvSpPr>
              <p:spPr>
                <a:xfrm>
                  <a:off x="4713977" y="1759701"/>
                  <a:ext cx="1072489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9FF206-1569-4B68-A230-9AED46D8BB1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1069622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Mother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Gen-1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C4E4007-F4E4-4FD7-B741-FD00D8B2D470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B83E9F8-D5D3-4AB2-9C58-7D13F373F6F9}"/>
                  </a:ext>
                </a:extLst>
              </p:cNvPr>
              <p:cNvGrpSpPr/>
              <p:nvPr/>
            </p:nvGrpSpPr>
            <p:grpSpPr>
              <a:xfrm>
                <a:off x="1712380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8EB2CB-3B41-4A0D-8F0A-B5CD585FEA6D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ExLinA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BC7AB48-8DF9-4D29-AB5F-FF3084BE2F63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6641623-ACE3-4687-8EB1-EE01A219E05C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55CB0B-47A9-4641-9934-5BC4C4A3B38E}"/>
                  </a:ext>
                </a:extLst>
              </p:cNvPr>
              <p:cNvGrpSpPr/>
              <p:nvPr/>
            </p:nvGrpSpPr>
            <p:grpSpPr>
              <a:xfrm>
                <a:off x="4965778" y="2644477"/>
                <a:ext cx="2330488" cy="547659"/>
                <a:chOff x="4965778" y="3339551"/>
                <a:chExt cx="2330488" cy="69857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866FBB-AF32-4377-9A75-FB135F8CB7B2}"/>
                    </a:ext>
                  </a:extLst>
                </p:cNvPr>
                <p:cNvSpPr/>
                <p:nvPr/>
              </p:nvSpPr>
              <p:spPr>
                <a:xfrm>
                  <a:off x="5130485" y="3429000"/>
                  <a:ext cx="965515" cy="5225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Gen-0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EC68ACC-9911-4053-A825-7330E7286396}"/>
                    </a:ext>
                  </a:extLst>
                </p:cNvPr>
                <p:cNvSpPr/>
                <p:nvPr/>
              </p:nvSpPr>
              <p:spPr>
                <a:xfrm>
                  <a:off x="6211481" y="3429000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sz="800" dirty="0" err="1">
                      <a:solidFill>
                        <a:schemeClr val="tx1"/>
                      </a:solidFill>
                    </a:rPr>
                    <a:t>Mother</a:t>
                  </a:r>
                  <a:r>
                    <a:rPr lang="nl-NL" sz="8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Gen-0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ExLin0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1FE900FA-072B-4E77-8DE0-A3BB3F27FD2B}"/>
                    </a:ext>
                  </a:extLst>
                </p:cNvPr>
                <p:cNvSpPr/>
                <p:nvPr/>
              </p:nvSpPr>
              <p:spPr>
                <a:xfrm>
                  <a:off x="4965778" y="3339551"/>
                  <a:ext cx="2330488" cy="69857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B5E32C-558F-4BFB-B643-B2A8471CB1A2}"/>
                  </a:ext>
                </a:extLst>
              </p:cNvPr>
              <p:cNvGrpSpPr/>
              <p:nvPr/>
            </p:nvGrpSpPr>
            <p:grpSpPr>
              <a:xfrm>
                <a:off x="4965778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920FEA8-A383-4821-B911-D805D4B34EE1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ExLinB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BD90549-9C19-4624-9C7C-579FA3D722C2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C4EDA30-EB62-4D59-8E0D-2107104D6BFC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7F57E2-D4FF-4991-A530-1830FA7C7310}"/>
                  </a:ext>
                </a:extLst>
              </p:cNvPr>
              <p:cNvGrpSpPr/>
              <p:nvPr/>
            </p:nvGrpSpPr>
            <p:grpSpPr>
              <a:xfrm>
                <a:off x="8021829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142ACB-708C-4156-8C49-67573E0C7036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ExLinC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0759462-A658-4532-A4F9-777DFC3E2446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Gen+1#1</a:t>
                  </a:r>
                </a:p>
                <a:p>
                  <a:pPr algn="ctr"/>
                  <a:r>
                    <a:rPr lang="nl-NL" sz="800" dirty="0"/>
                    <a:t>ExLin0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6B40D7D-2C1A-49A6-9045-8C5D4F0FB73A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2666121-855C-4AB4-8E7B-98A19C0413E6}"/>
                  </a:ext>
                </a:extLst>
              </p:cNvPr>
              <p:cNvGrpSpPr/>
              <p:nvPr/>
            </p:nvGrpSpPr>
            <p:grpSpPr>
              <a:xfrm>
                <a:off x="443018" y="4376504"/>
                <a:ext cx="2330488" cy="765836"/>
                <a:chOff x="2635290" y="4129002"/>
                <a:chExt cx="2330488" cy="97687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764B18B-C32E-4320-8C0D-EBEC9A99442F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Child</a:t>
                  </a:r>
                </a:p>
                <a:p>
                  <a:pPr algn="ctr"/>
                  <a:r>
                    <a:rPr lang="nl-NL" sz="800" dirty="0"/>
                    <a:t>Gen+2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34D03B4-8F32-493F-9C23-02A732759BDF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D1FA02A-6869-4121-808F-EFA1D2E74BFE}"/>
                  </a:ext>
                </a:extLst>
              </p:cNvPr>
              <p:cNvGrpSpPr/>
              <p:nvPr/>
            </p:nvGrpSpPr>
            <p:grpSpPr>
              <a:xfrm>
                <a:off x="3400140" y="4363148"/>
                <a:ext cx="2330488" cy="765836"/>
                <a:chOff x="2635290" y="4129002"/>
                <a:chExt cx="2330488" cy="976875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8470EA7-ACBD-44C2-880C-A327DE99F44D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Gen+3#1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ExLinE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3493683-F820-43BE-872B-3E1EDCFFA83F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C13075-3AC8-4A9C-89EB-852405D838BE}"/>
                  </a:ext>
                </a:extLst>
              </p:cNvPr>
              <p:cNvGrpSpPr/>
              <p:nvPr/>
            </p:nvGrpSpPr>
            <p:grpSpPr>
              <a:xfrm>
                <a:off x="8082888" y="4359418"/>
                <a:ext cx="2330488" cy="765836"/>
                <a:chOff x="2635290" y="4129002"/>
                <a:chExt cx="2330488" cy="976875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3CE6528-72F5-4599-9DC4-6C7629F473A4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Gen+2#1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ExLinF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BD8024F-014D-4852-AC19-273974B8484B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Gen+2#1</a:t>
                  </a:r>
                </a:p>
                <a:p>
                  <a:pPr algn="ctr"/>
                  <a:r>
                    <a:rPr lang="nl-NL" sz="800" dirty="0"/>
                    <a:t>ExLin0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A1A558B-C1B4-41DA-9374-D7149F63C51B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5BDDE2-FD9E-4AB2-AA39-A9B62EE51C0B}"/>
                  </a:ext>
                </a:extLst>
              </p:cNvPr>
              <p:cNvCxnSpPr>
                <a:cxnSpLocks/>
                <a:stCxn id="4" idx="0"/>
                <a:endCxn id="39" idx="4"/>
              </p:cNvCxnSpPr>
              <p:nvPr/>
            </p:nvCxnSpPr>
            <p:spPr>
              <a:xfrm flipH="1" flipV="1">
                <a:off x="4994655" y="2287533"/>
                <a:ext cx="618588" cy="427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003C1E-935C-40C3-9ECF-969988E0ED62}"/>
                  </a:ext>
                </a:extLst>
              </p:cNvPr>
              <p:cNvCxnSpPr>
                <a:cxnSpLocks/>
                <a:stCxn id="4" idx="0"/>
                <a:endCxn id="40" idx="4"/>
              </p:cNvCxnSpPr>
              <p:nvPr/>
            </p:nvCxnSpPr>
            <p:spPr>
              <a:xfrm flipV="1">
                <a:off x="5613243" y="2287533"/>
                <a:ext cx="513049" cy="427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25CC03D-C0DB-42C9-824C-BC243042EEC3}"/>
                  </a:ext>
                </a:extLst>
              </p:cNvPr>
              <p:cNvCxnSpPr>
                <a:cxnSpLocks/>
                <a:stCxn id="39" idx="0"/>
                <a:endCxn id="31" idx="4"/>
              </p:cNvCxnSpPr>
              <p:nvPr/>
            </p:nvCxnSpPr>
            <p:spPr>
              <a:xfrm flipH="1" flipV="1">
                <a:off x="2564305" y="1503147"/>
                <a:ext cx="2430350" cy="374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819EB6-BFFE-4957-AFDC-D726FB7344E8}"/>
                  </a:ext>
                </a:extLst>
              </p:cNvPr>
              <p:cNvCxnSpPr>
                <a:cxnSpLocks/>
                <a:stCxn id="39" idx="0"/>
                <a:endCxn id="32" idx="4"/>
              </p:cNvCxnSpPr>
              <p:nvPr/>
            </p:nvCxnSpPr>
            <p:spPr>
              <a:xfrm flipH="1" flipV="1">
                <a:off x="3620693" y="1503147"/>
                <a:ext cx="1373962" cy="374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6DCF6C-0BB3-493B-8E82-7194B5263F54}"/>
                  </a:ext>
                </a:extLst>
              </p:cNvPr>
              <p:cNvCxnSpPr>
                <a:cxnSpLocks/>
                <a:stCxn id="31" idx="0"/>
                <a:endCxn id="35" idx="4"/>
              </p:cNvCxnSpPr>
              <p:nvPr/>
            </p:nvCxnSpPr>
            <p:spPr>
              <a:xfrm flipH="1" flipV="1">
                <a:off x="1272217" y="696496"/>
                <a:ext cx="1292088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AFC8D30-AC05-4B82-815E-A4BD69B42238}"/>
                  </a:ext>
                </a:extLst>
              </p:cNvPr>
              <p:cNvCxnSpPr>
                <a:cxnSpLocks/>
                <a:stCxn id="31" idx="0"/>
                <a:endCxn id="36" idx="4"/>
              </p:cNvCxnSpPr>
              <p:nvPr/>
            </p:nvCxnSpPr>
            <p:spPr>
              <a:xfrm flipH="1" flipV="1">
                <a:off x="2298314" y="696496"/>
                <a:ext cx="265991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7C6063-6D72-469C-B73F-1F6BDD0D90FC}"/>
                  </a:ext>
                </a:extLst>
              </p:cNvPr>
              <p:cNvCxnSpPr>
                <a:cxnSpLocks/>
                <a:stCxn id="32" idx="0"/>
                <a:endCxn id="27" idx="4"/>
              </p:cNvCxnSpPr>
              <p:nvPr/>
            </p:nvCxnSpPr>
            <p:spPr>
              <a:xfrm flipV="1">
                <a:off x="3620693" y="696496"/>
                <a:ext cx="222918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CF5A34F-C844-47BE-BE51-8236991D4951}"/>
                  </a:ext>
                </a:extLst>
              </p:cNvPr>
              <p:cNvCxnSpPr>
                <a:cxnSpLocks/>
                <a:stCxn id="32" idx="0"/>
                <a:endCxn id="28" idx="4"/>
              </p:cNvCxnSpPr>
              <p:nvPr/>
            </p:nvCxnSpPr>
            <p:spPr>
              <a:xfrm flipV="1">
                <a:off x="3620693" y="696496"/>
                <a:ext cx="1249015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1AC303-C546-4C7A-AD78-856F312D4174}"/>
                  </a:ext>
                </a:extLst>
              </p:cNvPr>
              <p:cNvCxnSpPr>
                <a:cxnSpLocks/>
                <a:stCxn id="40" idx="0"/>
                <a:endCxn id="23" idx="4"/>
              </p:cNvCxnSpPr>
              <p:nvPr/>
            </p:nvCxnSpPr>
            <p:spPr>
              <a:xfrm flipV="1">
                <a:off x="6126292" y="1500922"/>
                <a:ext cx="1533462" cy="376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F1BF216-43F0-44EE-BE28-62934BEDF99A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6126292" y="1494060"/>
                <a:ext cx="2427998" cy="383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245EB7D-CA49-4EB6-BBB4-7E4CD2E7964F}"/>
                  </a:ext>
                </a:extLst>
              </p:cNvPr>
              <p:cNvCxnSpPr>
                <a:stCxn id="23" idx="0"/>
                <a:endCxn id="19" idx="4"/>
              </p:cNvCxnSpPr>
              <p:nvPr/>
            </p:nvCxnSpPr>
            <p:spPr>
              <a:xfrm flipH="1" flipV="1">
                <a:off x="6360575" y="691317"/>
                <a:ext cx="1299179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D2D9C1B-19CD-4509-A79D-C27EA280842E}"/>
                  </a:ext>
                </a:extLst>
              </p:cNvPr>
              <p:cNvCxnSpPr>
                <a:stCxn id="23" idx="0"/>
                <a:endCxn id="20" idx="4"/>
              </p:cNvCxnSpPr>
              <p:nvPr/>
            </p:nvCxnSpPr>
            <p:spPr>
              <a:xfrm flipH="1" flipV="1">
                <a:off x="7386672" y="691317"/>
                <a:ext cx="273082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F135BE-62B3-41AC-AFF0-EA4587822BAB}"/>
                  </a:ext>
                </a:extLst>
              </p:cNvPr>
              <p:cNvCxnSpPr>
                <a:stCxn id="24" idx="0"/>
                <a:endCxn id="14" idx="4"/>
              </p:cNvCxnSpPr>
              <p:nvPr/>
            </p:nvCxnSpPr>
            <p:spPr>
              <a:xfrm flipV="1">
                <a:off x="8685851" y="691317"/>
                <a:ext cx="246118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C122C18-5FEE-41EC-B2F6-3492ABA22853}"/>
                  </a:ext>
                </a:extLst>
              </p:cNvPr>
              <p:cNvCxnSpPr>
                <a:stCxn id="24" idx="0"/>
                <a:endCxn id="15" idx="4"/>
              </p:cNvCxnSpPr>
              <p:nvPr/>
            </p:nvCxnSpPr>
            <p:spPr>
              <a:xfrm flipV="1">
                <a:off x="8685851" y="691317"/>
                <a:ext cx="1272215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CBABA9-62D1-4C18-B377-D497CDE3C815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6096000" y="2919418"/>
                <a:ext cx="1154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9F98F84-198C-434A-A76D-60DE1D16504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 flipH="1">
                <a:off x="2329558" y="3124234"/>
                <a:ext cx="3283685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66F1846-9A81-4AB1-9EE1-6709AA737F23}"/>
                  </a:ext>
                </a:extLst>
              </p:cNvPr>
              <p:cNvCxnSpPr>
                <a:stCxn id="42" idx="6"/>
                <a:endCxn id="13" idx="2"/>
              </p:cNvCxnSpPr>
              <p:nvPr/>
            </p:nvCxnSpPr>
            <p:spPr>
              <a:xfrm>
                <a:off x="2812315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454FA82-0B8C-4F3B-9DFA-269E97CC5ED9}"/>
                  </a:ext>
                </a:extLst>
              </p:cNvPr>
              <p:cNvCxnSpPr>
                <a:stCxn id="49" idx="6"/>
                <a:endCxn id="48" idx="2"/>
              </p:cNvCxnSpPr>
              <p:nvPr/>
            </p:nvCxnSpPr>
            <p:spPr>
              <a:xfrm>
                <a:off x="6065713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89F33C-100B-4B0D-8BFD-E59A38EE6B3C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9121764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8125D2-569B-4827-8CD5-74369A355756}"/>
                  </a:ext>
                </a:extLst>
              </p:cNvPr>
              <p:cNvCxnSpPr>
                <a:stCxn id="42" idx="4"/>
                <a:endCxn id="57" idx="0"/>
              </p:cNvCxnSpPr>
              <p:nvPr/>
            </p:nvCxnSpPr>
            <p:spPr>
              <a:xfrm flipH="1">
                <a:off x="1060196" y="3989881"/>
                <a:ext cx="1269362" cy="5654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2CE5B5C-DE66-41AE-951C-E97DF69F0B9C}"/>
                  </a:ext>
                </a:extLst>
              </p:cNvPr>
              <p:cNvCxnSpPr>
                <a:stCxn id="4" idx="4"/>
                <a:endCxn id="49" idx="0"/>
              </p:cNvCxnSpPr>
              <p:nvPr/>
            </p:nvCxnSpPr>
            <p:spPr>
              <a:xfrm flipH="1">
                <a:off x="5582956" y="3124234"/>
                <a:ext cx="30287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9841C2-39B2-45F0-99AB-4CC054F1E454}"/>
                  </a:ext>
                </a:extLst>
              </p:cNvPr>
              <p:cNvCxnSpPr>
                <a:stCxn id="5" idx="4"/>
                <a:endCxn id="53" idx="0"/>
              </p:cNvCxnSpPr>
              <p:nvPr/>
            </p:nvCxnSpPr>
            <p:spPr>
              <a:xfrm>
                <a:off x="6694239" y="3124234"/>
                <a:ext cx="1944768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538DD79-64AF-4F61-93A2-3308400BF10A}"/>
                  </a:ext>
                </a:extLst>
              </p:cNvPr>
              <p:cNvCxnSpPr>
                <a:cxnSpLocks/>
                <a:stCxn id="53" idx="4"/>
                <a:endCxn id="65" idx="0"/>
              </p:cNvCxnSpPr>
              <p:nvPr/>
            </p:nvCxnSpPr>
            <p:spPr>
              <a:xfrm>
                <a:off x="8639007" y="3989881"/>
                <a:ext cx="61059" cy="548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F3EC0AA-20BE-495B-AF67-3AD2BA7B125D}"/>
                  </a:ext>
                </a:extLst>
              </p:cNvPr>
              <p:cNvCxnSpPr>
                <a:stCxn id="65" idx="6"/>
                <a:endCxn id="64" idx="2"/>
              </p:cNvCxnSpPr>
              <p:nvPr/>
            </p:nvCxnSpPr>
            <p:spPr>
              <a:xfrm>
                <a:off x="9182823" y="474307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54DAFB8-256C-4274-9612-5629861EF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2508032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8EFE962-5BE2-45F9-9743-5B9BFC7D2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" y="3286498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D54AA9-BC00-4588-BFC4-1DE3E0558AD4}"/>
                  </a:ext>
                </a:extLst>
              </p:cNvPr>
              <p:cNvSpPr txBox="1"/>
              <p:nvPr/>
            </p:nvSpPr>
            <p:spPr>
              <a:xfrm>
                <a:off x="11075030" y="2728345"/>
                <a:ext cx="684803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Gen0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97D3D66-507F-422E-9122-4174A76180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" y="1670203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6E3F319-E226-47D1-987A-010DD7288323}"/>
                  </a:ext>
                </a:extLst>
              </p:cNvPr>
              <p:cNvSpPr txBox="1"/>
              <p:nvPr/>
            </p:nvSpPr>
            <p:spPr>
              <a:xfrm>
                <a:off x="11075029" y="1927234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Gen-1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D018B7-DA75-41BC-A0A0-EB484BA57E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915" y="876893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BCABA03-9886-435A-A6EA-019A2F10307A}"/>
                  </a:ext>
                </a:extLst>
              </p:cNvPr>
              <p:cNvSpPr txBox="1"/>
              <p:nvPr/>
            </p:nvSpPr>
            <p:spPr>
              <a:xfrm>
                <a:off x="11075029" y="1119087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B20355-3B7E-4398-8BFD-049FB096E6F0}"/>
                  </a:ext>
                </a:extLst>
              </p:cNvPr>
              <p:cNvSpPr txBox="1"/>
              <p:nvPr/>
            </p:nvSpPr>
            <p:spPr>
              <a:xfrm>
                <a:off x="11075028" y="336535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Gen-3</a:t>
                </a: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63852BE-C763-42D7-A31B-E99FE5E3D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87" y="4262724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A21C090-44E3-4B15-BC0D-6BB32EAE5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8" y="5208167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BA951BA-9D82-4D8C-A47D-9842D3584F28}"/>
                  </a:ext>
                </a:extLst>
              </p:cNvPr>
              <p:cNvSpPr txBox="1"/>
              <p:nvPr/>
            </p:nvSpPr>
            <p:spPr>
              <a:xfrm>
                <a:off x="11075027" y="4564450"/>
                <a:ext cx="800219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A7B4242-7D95-4FE3-A766-CDE4F7553574}"/>
                  </a:ext>
                </a:extLst>
              </p:cNvPr>
              <p:cNvSpPr txBox="1"/>
              <p:nvPr/>
            </p:nvSpPr>
            <p:spPr>
              <a:xfrm>
                <a:off x="11075028" y="3606194"/>
                <a:ext cx="800219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Gen+1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E84528-4C69-4912-B53C-206D4F71DABD}"/>
                  </a:ext>
                </a:extLst>
              </p:cNvPr>
              <p:cNvCxnSpPr>
                <a:stCxn id="49" idx="0"/>
                <a:endCxn id="5" idx="4"/>
              </p:cNvCxnSpPr>
              <p:nvPr/>
            </p:nvCxnSpPr>
            <p:spPr>
              <a:xfrm flipV="1">
                <a:off x="5582956" y="3124235"/>
                <a:ext cx="1111283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5C4A5B6-132C-4DB7-B792-0FA615FE5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915" y="6324524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3F35D90-5DFC-46B8-8706-189BE7B54146}"/>
                  </a:ext>
                </a:extLst>
              </p:cNvPr>
              <p:cNvGrpSpPr/>
              <p:nvPr/>
            </p:nvGrpSpPr>
            <p:grpSpPr>
              <a:xfrm>
                <a:off x="433790" y="5487142"/>
                <a:ext cx="2330488" cy="765836"/>
                <a:chOff x="2635290" y="4129002"/>
                <a:chExt cx="2330488" cy="976875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0B7E91F-9D5B-430B-816E-BCA3222DD140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Gen+4#1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ExLinF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84CC152-FDEE-4865-B7F8-C0C9171CB975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Gen+4#1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DF8E97D0-8B19-44A8-A8F0-6565336595DB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5A3C19D-518D-45D7-9219-003671956748}"/>
                  </a:ext>
                </a:extLst>
              </p:cNvPr>
              <p:cNvCxnSpPr/>
              <p:nvPr/>
            </p:nvCxnSpPr>
            <p:spPr>
              <a:xfrm>
                <a:off x="1533725" y="5870060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97F283F-4766-4D7D-BE43-2E8F0D393D49}"/>
                  </a:ext>
                </a:extLst>
              </p:cNvPr>
              <p:cNvCxnSpPr>
                <a:cxnSpLocks/>
                <a:stCxn id="57" idx="4"/>
                <a:endCxn id="108" idx="0"/>
              </p:cNvCxnSpPr>
              <p:nvPr/>
            </p:nvCxnSpPr>
            <p:spPr>
              <a:xfrm flipH="1">
                <a:off x="1050968" y="4964980"/>
                <a:ext cx="9228" cy="70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E5FD4-AA99-48F1-A6AF-132CC02EAF5C}"/>
                  </a:ext>
                </a:extLst>
              </p:cNvPr>
              <p:cNvSpPr txBox="1"/>
              <p:nvPr/>
            </p:nvSpPr>
            <p:spPr>
              <a:xfrm>
                <a:off x="6771531" y="274609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23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D82A257-8B8E-4977-B4CD-D38A00D03BAF}"/>
                  </a:ext>
                </a:extLst>
              </p:cNvPr>
              <p:cNvSpPr txBox="1"/>
              <p:nvPr/>
            </p:nvSpPr>
            <p:spPr>
              <a:xfrm>
                <a:off x="5117246" y="27407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68B560A-8E80-4549-A55F-96865AD12EA4}"/>
                  </a:ext>
                </a:extLst>
              </p:cNvPr>
              <p:cNvSpPr txBox="1"/>
              <p:nvPr/>
            </p:nvSpPr>
            <p:spPr>
              <a:xfrm>
                <a:off x="6229212" y="190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25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2ACA4E-981B-4471-AF00-54745F09F2AC}"/>
                  </a:ext>
                </a:extLst>
              </p:cNvPr>
              <p:cNvSpPr txBox="1"/>
              <p:nvPr/>
            </p:nvSpPr>
            <p:spPr>
              <a:xfrm>
                <a:off x="4453774" y="18873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BA2F03-B1D7-469C-AAC1-DB3CED8D6A09}"/>
                  </a:ext>
                </a:extLst>
              </p:cNvPr>
              <p:cNvSpPr txBox="1"/>
              <p:nvPr/>
            </p:nvSpPr>
            <p:spPr>
              <a:xfrm>
                <a:off x="2067908" y="11173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6F2DAB-ACC7-4937-A3CD-32F5AD23D900}"/>
                  </a:ext>
                </a:extLst>
              </p:cNvPr>
              <p:cNvSpPr txBox="1"/>
              <p:nvPr/>
            </p:nvSpPr>
            <p:spPr>
              <a:xfrm>
                <a:off x="3715037" y="11305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BD8E5D-052A-4BE2-8C6C-04856948049F}"/>
                  </a:ext>
                </a:extLst>
              </p:cNvPr>
              <p:cNvSpPr txBox="1"/>
              <p:nvPr/>
            </p:nvSpPr>
            <p:spPr>
              <a:xfrm>
                <a:off x="7141034" y="110458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FE55591-D4A6-4A44-997B-E3769BCC8009}"/>
                  </a:ext>
                </a:extLst>
              </p:cNvPr>
              <p:cNvSpPr txBox="1"/>
              <p:nvPr/>
            </p:nvSpPr>
            <p:spPr>
              <a:xfrm>
                <a:off x="8749904" y="111831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7B1A08-539B-4A88-B99F-E68AE268BF68}"/>
                  </a:ext>
                </a:extLst>
              </p:cNvPr>
              <p:cNvSpPr txBox="1"/>
              <p:nvPr/>
            </p:nvSpPr>
            <p:spPr>
              <a:xfrm>
                <a:off x="789459" y="31448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22A7C91-1553-4A7D-80E4-A496D789D5EA}"/>
                  </a:ext>
                </a:extLst>
              </p:cNvPr>
              <p:cNvSpPr txBox="1"/>
              <p:nvPr/>
            </p:nvSpPr>
            <p:spPr>
              <a:xfrm>
                <a:off x="2402609" y="2952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31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4696835-2F6B-4DF7-8CF0-00DA05950901}"/>
                  </a:ext>
                </a:extLst>
              </p:cNvPr>
              <p:cNvSpPr txBox="1"/>
              <p:nvPr/>
            </p:nvSpPr>
            <p:spPr>
              <a:xfrm>
                <a:off x="4977308" y="300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33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1A1519-C899-4A37-92D5-07E200940B64}"/>
                  </a:ext>
                </a:extLst>
              </p:cNvPr>
              <p:cNvSpPr txBox="1"/>
              <p:nvPr/>
            </p:nvSpPr>
            <p:spPr>
              <a:xfrm>
                <a:off x="3354749" y="31448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CB0CF36-AB97-4390-9D0C-7C0F2689B9EA}"/>
                  </a:ext>
                </a:extLst>
              </p:cNvPr>
              <p:cNvSpPr txBox="1"/>
              <p:nvPr/>
            </p:nvSpPr>
            <p:spPr>
              <a:xfrm>
                <a:off x="7481016" y="3039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35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6A6E606-FA14-4A56-B90C-906FABCD6EB5}"/>
                  </a:ext>
                </a:extLst>
              </p:cNvPr>
              <p:cNvSpPr txBox="1"/>
              <p:nvPr/>
            </p:nvSpPr>
            <p:spPr>
              <a:xfrm>
                <a:off x="5876877" y="3018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34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2E2B6C0-E260-488B-B9C0-89270FED2A07}"/>
                  </a:ext>
                </a:extLst>
              </p:cNvPr>
              <p:cNvSpPr txBox="1"/>
              <p:nvPr/>
            </p:nvSpPr>
            <p:spPr>
              <a:xfrm>
                <a:off x="8429654" y="30814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36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218907-D623-4504-A5A2-C71658F6CF72}"/>
                  </a:ext>
                </a:extLst>
              </p:cNvPr>
              <p:cNvSpPr txBox="1"/>
              <p:nvPr/>
            </p:nvSpPr>
            <p:spPr>
              <a:xfrm>
                <a:off x="10065354" y="3021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37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7465BFA-062D-4C12-9F2E-FFC2246C61FD}"/>
                  </a:ext>
                </a:extLst>
              </p:cNvPr>
              <p:cNvSpPr txBox="1"/>
              <p:nvPr/>
            </p:nvSpPr>
            <p:spPr>
              <a:xfrm>
                <a:off x="1806421" y="35876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38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A559F4-C1A7-49A4-B3F2-5350BC9B0232}"/>
                  </a:ext>
                </a:extLst>
              </p:cNvPr>
              <p:cNvSpPr txBox="1"/>
              <p:nvPr/>
            </p:nvSpPr>
            <p:spPr>
              <a:xfrm>
                <a:off x="3522800" y="359506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39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5DC3EC-2BA7-4494-82D1-4124B9AF04E8}"/>
                  </a:ext>
                </a:extLst>
              </p:cNvPr>
              <p:cNvSpPr txBox="1"/>
              <p:nvPr/>
            </p:nvSpPr>
            <p:spPr>
              <a:xfrm>
                <a:off x="6779271" y="360251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AD65E61-A509-41E1-B974-6976ADF67D1B}"/>
                  </a:ext>
                </a:extLst>
              </p:cNvPr>
              <p:cNvSpPr txBox="1"/>
              <p:nvPr/>
            </p:nvSpPr>
            <p:spPr>
              <a:xfrm>
                <a:off x="5058548" y="35996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D815A23-9321-4F23-9460-9357FC5F1EC5}"/>
                  </a:ext>
                </a:extLst>
              </p:cNvPr>
              <p:cNvSpPr txBox="1"/>
              <p:nvPr/>
            </p:nvSpPr>
            <p:spPr>
              <a:xfrm>
                <a:off x="9844475" y="359774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6BEC31B-015F-4AAF-A46E-ED473F5E59FB}"/>
                  </a:ext>
                </a:extLst>
              </p:cNvPr>
              <p:cNvSpPr txBox="1"/>
              <p:nvPr/>
            </p:nvSpPr>
            <p:spPr>
              <a:xfrm>
                <a:off x="8135393" y="359506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42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6918CB-0A92-4F4A-AD73-AB8A0F4215B7}"/>
                  </a:ext>
                </a:extLst>
              </p:cNvPr>
              <p:cNvSpPr txBox="1"/>
              <p:nvPr/>
            </p:nvSpPr>
            <p:spPr>
              <a:xfrm>
                <a:off x="9909382" y="455407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47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178F582-3214-4761-9030-FA07AED25585}"/>
                  </a:ext>
                </a:extLst>
              </p:cNvPr>
              <p:cNvSpPr txBox="1"/>
              <p:nvPr/>
            </p:nvSpPr>
            <p:spPr>
              <a:xfrm>
                <a:off x="568210" y="4585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44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8AA1063-AA93-437C-ACB4-86318BB683F3}"/>
                  </a:ext>
                </a:extLst>
              </p:cNvPr>
              <p:cNvSpPr txBox="1"/>
              <p:nvPr/>
            </p:nvSpPr>
            <p:spPr>
              <a:xfrm>
                <a:off x="5212099" y="4566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45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9F0F7AC-4F36-46F2-BF41-9B9CD5EFCB52}"/>
                  </a:ext>
                </a:extLst>
              </p:cNvPr>
              <p:cNvSpPr txBox="1"/>
              <p:nvPr/>
            </p:nvSpPr>
            <p:spPr>
              <a:xfrm>
                <a:off x="528137" y="567621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48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23B0976-74FF-4158-8FA5-7CEAD931D874}"/>
                  </a:ext>
                </a:extLst>
              </p:cNvPr>
              <p:cNvSpPr txBox="1"/>
              <p:nvPr/>
            </p:nvSpPr>
            <p:spPr>
              <a:xfrm>
                <a:off x="2246977" y="56826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49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057297-ADBC-4950-AAFE-EBC851CB6C98}"/>
                  </a:ext>
                </a:extLst>
              </p:cNvPr>
              <p:cNvSpPr txBox="1"/>
              <p:nvPr/>
            </p:nvSpPr>
            <p:spPr>
              <a:xfrm>
                <a:off x="8188420" y="456334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46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B0AE876-900B-44E6-BFAE-2F01CA9099B9}"/>
                  </a:ext>
                </a:extLst>
              </p:cNvPr>
              <p:cNvSpPr txBox="1"/>
              <p:nvPr/>
            </p:nvSpPr>
            <p:spPr>
              <a:xfrm>
                <a:off x="11075027" y="5480517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85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5FFCE6F8-909E-41C9-922A-7B9B82301DA5}"/>
              </a:ext>
            </a:extLst>
          </p:cNvPr>
          <p:cNvSpPr txBox="1"/>
          <p:nvPr/>
        </p:nvSpPr>
        <p:spPr>
          <a:xfrm>
            <a:off x="6184977" y="290395"/>
            <a:ext cx="5815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Depended</a:t>
            </a:r>
            <a:r>
              <a:rPr lang="nl-NL" dirty="0"/>
              <a:t> on a parameter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level of </a:t>
            </a:r>
            <a:r>
              <a:rPr lang="nl-NL" dirty="0" err="1"/>
              <a:t>forefathers</a:t>
            </a:r>
            <a:r>
              <a:rPr lang="nl-NL" dirty="0"/>
              <a:t> (or </a:t>
            </a:r>
            <a:r>
              <a:rPr lang="nl-NL" dirty="0" err="1"/>
              <a:t>Generation</a:t>
            </a:r>
            <a:r>
              <a:rPr lang="nl-NL" dirty="0"/>
              <a:t> minus / Gen-).</a:t>
            </a:r>
          </a:p>
          <a:p>
            <a:endParaRPr lang="nl-NL" dirty="0"/>
          </a:p>
          <a:p>
            <a:r>
              <a:rPr lang="nl-NL" dirty="0" err="1"/>
              <a:t>Depended</a:t>
            </a:r>
            <a:r>
              <a:rPr lang="nl-NL" dirty="0"/>
              <a:t> on a parameter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level of (grand)</a:t>
            </a:r>
            <a:r>
              <a:rPr lang="nl-NL" dirty="0" err="1"/>
              <a:t>children</a:t>
            </a:r>
            <a:r>
              <a:rPr lang="nl-NL" dirty="0"/>
              <a:t> </a:t>
            </a:r>
            <a:r>
              <a:rPr lang="nl-NL" dirty="0" err="1"/>
              <a:t>fathers</a:t>
            </a:r>
            <a:r>
              <a:rPr lang="nl-NL" dirty="0"/>
              <a:t> (or </a:t>
            </a:r>
            <a:r>
              <a:rPr lang="nl-NL" dirty="0" err="1"/>
              <a:t>Generation</a:t>
            </a:r>
            <a:r>
              <a:rPr lang="nl-NL" dirty="0"/>
              <a:t> plus / Gen+).</a:t>
            </a:r>
          </a:p>
          <a:p>
            <a:endParaRPr lang="nl-NL" dirty="0"/>
          </a:p>
          <a:p>
            <a:r>
              <a:rPr lang="nl-NL" dirty="0"/>
              <a:t>First </a:t>
            </a:r>
            <a:r>
              <a:rPr lang="nl-NL" dirty="0" err="1"/>
              <a:t>parents</a:t>
            </a:r>
            <a:r>
              <a:rPr lang="nl-NL" dirty="0"/>
              <a:t> (= </a:t>
            </a:r>
            <a:r>
              <a:rPr lang="nl-NL" dirty="0" err="1"/>
              <a:t>ancestors</a:t>
            </a:r>
            <a:r>
              <a:rPr lang="nl-NL" dirty="0"/>
              <a:t>) are </a:t>
            </a:r>
            <a:r>
              <a:rPr lang="nl-NL" dirty="0" err="1"/>
              <a:t>handled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(grand) </a:t>
            </a:r>
            <a:r>
              <a:rPr lang="nl-NL" dirty="0" err="1"/>
              <a:t>children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4E01C-0E0A-4CDE-9BCF-949F06C0FFAF}"/>
              </a:ext>
            </a:extLst>
          </p:cNvPr>
          <p:cNvSpPr txBox="1"/>
          <p:nvPr/>
        </p:nvSpPr>
        <p:spPr>
          <a:xfrm rot="5400000">
            <a:off x="-2083941" y="3141239"/>
            <a:ext cx="5118706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5400" dirty="0"/>
              <a:t>‘(Business’) Rules</a:t>
            </a:r>
          </a:p>
        </p:txBody>
      </p:sp>
      <p:pic>
        <p:nvPicPr>
          <p:cNvPr id="8" name="Picture 7" descr="A picture containing control, food, remote&#10;&#10;Description automatically generated">
            <a:extLst>
              <a:ext uri="{FF2B5EF4-FFF2-40B4-BE49-F238E27FC236}">
                <a16:creationId xmlns:a16="http://schemas.microsoft.com/office/drawing/2014/main" id="{F9A48CE1-FF7E-43BC-8680-B52B517B9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" y="2183564"/>
            <a:ext cx="4867526" cy="24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303</Words>
  <Application>Microsoft Office PowerPoint</Application>
  <PresentationFormat>Widescreen</PresentationFormat>
  <Paragraphs>160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Dekkers, Frans</dc:creator>
  <cp:lastModifiedBy>Frans Dekkers</cp:lastModifiedBy>
  <cp:revision>25</cp:revision>
  <dcterms:created xsi:type="dcterms:W3CDTF">2019-12-18T18:04:26Z</dcterms:created>
  <dcterms:modified xsi:type="dcterms:W3CDTF">2020-01-05T17:33:29Z</dcterms:modified>
</cp:coreProperties>
</file>