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68" d="100"/>
          <a:sy n="168" d="100"/>
        </p:scale>
        <p:origin x="135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42477-06B9-4F57-AC80-99862EDDF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DCF35-51CA-41FB-892F-B6C4B22D0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1EBFC-7C14-40FC-BDBC-0D99B8CF0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3B4B-B6EC-4A07-97B4-322340481C97}" type="datetimeFigureOut">
              <a:rPr lang="nl-NL" smtClean="0"/>
              <a:t>5-5-2020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FF914-3067-447E-AE15-EF3A9C0BD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B8674-EEBB-4442-8B99-54D1B8DB4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D092-19C4-43F4-A39F-06D0652CD94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4231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3C852-C298-47E2-AF4A-BD42BF3D8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452892-888C-497E-AA85-4B9E2E5B2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06EF1-CA98-431C-8640-2F753CD85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3B4B-B6EC-4A07-97B4-322340481C97}" type="datetimeFigureOut">
              <a:rPr lang="nl-NL" smtClean="0"/>
              <a:t>5-5-2020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EC057-E31B-4050-8A15-BD0558496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8BBD7-D1B4-437B-BABA-39B876B8A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D092-19C4-43F4-A39F-06D0652CD94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6962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11D219-97E2-49F4-8BB5-3E1445D1C7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AC690-9A56-4E07-B9E4-0F19F21E2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1C24B-71DC-46B9-8FD1-A8C2CF92F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3B4B-B6EC-4A07-97B4-322340481C97}" type="datetimeFigureOut">
              <a:rPr lang="nl-NL" smtClean="0"/>
              <a:t>5-5-2020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86B70-E2D0-44DC-BBD8-0FDDB159A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B69B7-6234-4E57-9D40-FF964D927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D092-19C4-43F4-A39F-06D0652CD94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1714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DC423-5A5A-430B-A838-17B71C694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F389C-3A1D-499D-924E-0BEA5E357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CA159-A2E6-48C0-873B-7ECBAF626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3B4B-B6EC-4A07-97B4-322340481C97}" type="datetimeFigureOut">
              <a:rPr lang="nl-NL" smtClean="0"/>
              <a:t>5-5-2020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7D3F8-88E6-4764-BE7E-DB6150B86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159CB-85D4-46CE-BC3E-300B3DDD6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D092-19C4-43F4-A39F-06D0652CD94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706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01C9C-6A7F-4B9C-8797-229EA2F68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43670-7536-43E3-90DA-8E636CE6B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7C2C4-580A-4333-91FB-CBD23F243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3B4B-B6EC-4A07-97B4-322340481C97}" type="datetimeFigureOut">
              <a:rPr lang="nl-NL" smtClean="0"/>
              <a:t>5-5-2020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25825-5C1E-459C-97AD-E1DF71F03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BF362-8B7F-41CC-AA21-08D367305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D092-19C4-43F4-A39F-06D0652CD94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8258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0A545-F1ED-4292-8941-D42606E2D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9E760-1694-401C-9D47-72B8821186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3380C4-83EB-4AC6-9C7F-5E5C84B4B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18A489-7ECA-417D-928A-A388166DA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3B4B-B6EC-4A07-97B4-322340481C97}" type="datetimeFigureOut">
              <a:rPr lang="nl-NL" smtClean="0"/>
              <a:t>5-5-2020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DEEFB-4A5F-4E08-823A-61568853C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3DB8E-44E9-4022-B5D3-344586937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D092-19C4-43F4-A39F-06D0652CD94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5804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94EC1-A337-4BC4-8834-4A5A59BA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5EA48-8EB2-4FD7-A2DB-E67B23B36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E08BA5-746F-4F1F-BB22-0D87EEFCC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F7287B-0DFF-4B19-9B86-6313748AD9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43F172-C606-49F0-8E64-595160AF9D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818E77-9444-49EA-805E-BDA512FC1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3B4B-B6EC-4A07-97B4-322340481C97}" type="datetimeFigureOut">
              <a:rPr lang="nl-NL" smtClean="0"/>
              <a:t>5-5-2020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A97014-7CFB-41E0-812A-F670193D8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EC95C3-F28E-476F-B474-81DA15BD8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D092-19C4-43F4-A39F-06D0652CD94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4035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75DFE-614C-462C-8E93-8B6521C3F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0313B6-00C2-4AFD-8618-8982DB8CE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3B4B-B6EC-4A07-97B4-322340481C97}" type="datetimeFigureOut">
              <a:rPr lang="nl-NL" smtClean="0"/>
              <a:t>5-5-2020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4DF975-F3D3-48B7-B0E7-2802FC74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3D1B4-7FA7-4AE5-9552-8577E5584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D092-19C4-43F4-A39F-06D0652CD94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8319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67852E-1AB2-45C1-A33E-6174B0461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3B4B-B6EC-4A07-97B4-322340481C97}" type="datetimeFigureOut">
              <a:rPr lang="nl-NL" smtClean="0"/>
              <a:t>5-5-2020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203751-4DF8-4DDC-B487-529DF4B8B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FF8B5-4938-4382-98EF-5A85322B1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D092-19C4-43F4-A39F-06D0652CD94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5284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C5D8D-C5ED-45F5-B3B0-A1741C752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EE54C-B7E0-4910-8DA5-EEAB44400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42FED5-B668-4617-BC56-569CBD1C9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E5964-823B-4867-8776-4C36E5DB9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3B4B-B6EC-4A07-97B4-322340481C97}" type="datetimeFigureOut">
              <a:rPr lang="nl-NL" smtClean="0"/>
              <a:t>5-5-2020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BA0DB-3301-4FCA-9556-89F4EF529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68211-7AE1-46A4-BF4B-C4A8B0C86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D092-19C4-43F4-A39F-06D0652CD94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1831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A4C46-6A56-4925-9292-16F184924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CC624D-1644-469A-B3C1-AAA6BE906E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98B9BA-F524-4880-A838-B444816CA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B6896-8623-4872-BBD1-BE39BD9C1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3B4B-B6EC-4A07-97B4-322340481C97}" type="datetimeFigureOut">
              <a:rPr lang="nl-NL" smtClean="0"/>
              <a:t>5-5-2020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378D4-6B81-4346-B6AD-D56745FDB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2884B-89A2-4FC4-B4E2-D7F5DB7E3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D092-19C4-43F4-A39F-06D0652CD94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5577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14EE10-6266-4DEA-8A1A-875A8B6C5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4E368-B595-4797-B1B2-77493C89B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B75BE-625B-4219-B71B-66BB7E6E68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C3B4B-B6EC-4A07-97B4-322340481C97}" type="datetimeFigureOut">
              <a:rPr lang="nl-NL" smtClean="0"/>
              <a:t>5-5-2020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C3F84-A91E-489B-8793-BED8E5562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6F187-4617-4418-B264-778DDD8CA5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2D092-19C4-43F4-A39F-06D0652CD94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0889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A584D608-5E95-4BA3-9426-09F53CD9EFA1}"/>
              </a:ext>
            </a:extLst>
          </p:cNvPr>
          <p:cNvGrpSpPr/>
          <p:nvPr/>
        </p:nvGrpSpPr>
        <p:grpSpPr>
          <a:xfrm>
            <a:off x="1505068" y="755372"/>
            <a:ext cx="3102803" cy="2673627"/>
            <a:chOff x="3810946" y="2203649"/>
            <a:chExt cx="2743199" cy="2430831"/>
          </a:xfrm>
        </p:grpSpPr>
        <p:sp>
          <p:nvSpPr>
            <p:cNvPr id="4" name="Diamond 3">
              <a:extLst>
                <a:ext uri="{FF2B5EF4-FFF2-40B4-BE49-F238E27FC236}">
                  <a16:creationId xmlns:a16="http://schemas.microsoft.com/office/drawing/2014/main" id="{F3B88B8D-8933-496C-8407-DB620F5C90AA}"/>
                </a:ext>
              </a:extLst>
            </p:cNvPr>
            <p:cNvSpPr/>
            <p:nvPr/>
          </p:nvSpPr>
          <p:spPr>
            <a:xfrm>
              <a:off x="3810946" y="2203649"/>
              <a:ext cx="2743199" cy="2430831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>
                <a:highlight>
                  <a:srgbClr val="C0C0C0"/>
                </a:highlight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7F46BBE-A808-4DFD-9311-C113BC309ADC}"/>
                </a:ext>
              </a:extLst>
            </p:cNvPr>
            <p:cNvCxnSpPr>
              <a:cxnSpLocks/>
              <a:stCxn id="4" idx="0"/>
              <a:endCxn id="4" idx="2"/>
            </p:cNvCxnSpPr>
            <p:nvPr/>
          </p:nvCxnSpPr>
          <p:spPr>
            <a:xfrm>
              <a:off x="5182546" y="2203649"/>
              <a:ext cx="0" cy="24308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Smiley Face 7">
              <a:extLst>
                <a:ext uri="{FF2B5EF4-FFF2-40B4-BE49-F238E27FC236}">
                  <a16:creationId xmlns:a16="http://schemas.microsoft.com/office/drawing/2014/main" id="{93D6C1AA-9316-4D05-99CD-2B058106170B}"/>
                </a:ext>
              </a:extLst>
            </p:cNvPr>
            <p:cNvSpPr/>
            <p:nvPr/>
          </p:nvSpPr>
          <p:spPr>
            <a:xfrm>
              <a:off x="4093973" y="3049895"/>
              <a:ext cx="664502" cy="726977"/>
            </a:xfrm>
            <a:prstGeom prst="smileyFac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" name="Smiley Face 9">
              <a:extLst>
                <a:ext uri="{FF2B5EF4-FFF2-40B4-BE49-F238E27FC236}">
                  <a16:creationId xmlns:a16="http://schemas.microsoft.com/office/drawing/2014/main" id="{BC0BC9B0-7EDF-412B-8DDA-E4B6AE67CCD1}"/>
                </a:ext>
              </a:extLst>
            </p:cNvPr>
            <p:cNvSpPr/>
            <p:nvPr/>
          </p:nvSpPr>
          <p:spPr>
            <a:xfrm>
              <a:off x="5595269" y="3038535"/>
              <a:ext cx="664502" cy="726977"/>
            </a:xfrm>
            <a:prstGeom prst="smileyFac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E6568C6-2E9C-4CE9-A861-50B1667D134C}"/>
                </a:ext>
              </a:extLst>
            </p:cNvPr>
            <p:cNvSpPr txBox="1"/>
            <p:nvPr/>
          </p:nvSpPr>
          <p:spPr>
            <a:xfrm>
              <a:off x="5121631" y="3700518"/>
              <a:ext cx="806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000" dirty="0"/>
                <a:t>05-05-1961</a:t>
              </a:r>
            </a:p>
            <a:p>
              <a:r>
                <a:rPr lang="nl-NL" sz="1000" dirty="0"/>
                <a:t>__ - __ - __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552749D-FBF5-48FD-9986-3CD48FA6FBDB}"/>
                </a:ext>
              </a:extLst>
            </p:cNvPr>
            <p:cNvSpPr txBox="1"/>
            <p:nvPr/>
          </p:nvSpPr>
          <p:spPr>
            <a:xfrm>
              <a:off x="4481698" y="3700519"/>
              <a:ext cx="7986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000" dirty="0"/>
                <a:t>03-11-1963</a:t>
              </a:r>
            </a:p>
            <a:p>
              <a:r>
                <a:rPr lang="nl-NL" sz="1000" dirty="0"/>
                <a:t>__ - __ - __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F7FC340-6A96-4DC9-B6B1-E496D35AA9C4}"/>
                </a:ext>
              </a:extLst>
            </p:cNvPr>
            <p:cNvSpPr txBox="1"/>
            <p:nvPr/>
          </p:nvSpPr>
          <p:spPr>
            <a:xfrm>
              <a:off x="4527140" y="2686402"/>
              <a:ext cx="6848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000" dirty="0"/>
                <a:t>Jan</a:t>
              </a:r>
            </a:p>
            <a:p>
              <a:r>
                <a:rPr lang="nl-NL" sz="1000" dirty="0"/>
                <a:t>De Tester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8FA5609-F7D1-4E74-B36C-BC574EDC0B81}"/>
                </a:ext>
              </a:extLst>
            </p:cNvPr>
            <p:cNvSpPr txBox="1"/>
            <p:nvPr/>
          </p:nvSpPr>
          <p:spPr>
            <a:xfrm>
              <a:off x="5182547" y="2682614"/>
              <a:ext cx="6848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000" dirty="0"/>
                <a:t>Truus</a:t>
              </a:r>
            </a:p>
            <a:p>
              <a:r>
                <a:rPr lang="nl-NL" sz="1000" dirty="0"/>
                <a:t>De Tester</a:t>
              </a:r>
            </a:p>
          </p:txBody>
        </p:sp>
      </p:grpSp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AC3FBED7-51D5-4E30-A908-C8464620F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445" y="3728336"/>
            <a:ext cx="2767824" cy="245690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4AC58A3-0670-46D6-BAB9-C95BC6C31077}"/>
              </a:ext>
            </a:extLst>
          </p:cNvPr>
          <p:cNvGrpSpPr/>
          <p:nvPr/>
        </p:nvGrpSpPr>
        <p:grpSpPr>
          <a:xfrm>
            <a:off x="3056470" y="755372"/>
            <a:ext cx="4637460" cy="2673627"/>
            <a:chOff x="1916687" y="2175226"/>
            <a:chExt cx="4637460" cy="2673627"/>
          </a:xfrm>
        </p:grpSpPr>
        <p:sp>
          <p:nvSpPr>
            <p:cNvPr id="14" name="Diamond 13">
              <a:extLst>
                <a:ext uri="{FF2B5EF4-FFF2-40B4-BE49-F238E27FC236}">
                  <a16:creationId xmlns:a16="http://schemas.microsoft.com/office/drawing/2014/main" id="{37AFA041-64C8-4BBD-902A-5355CD7F245F}"/>
                </a:ext>
              </a:extLst>
            </p:cNvPr>
            <p:cNvSpPr/>
            <p:nvPr/>
          </p:nvSpPr>
          <p:spPr>
            <a:xfrm>
              <a:off x="3810947" y="2203647"/>
              <a:ext cx="2743200" cy="2430828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>
                <a:highlight>
                  <a:srgbClr val="C0C0C0"/>
                </a:highlight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1C1856D-0AC9-4B98-8136-09A28DA693C6}"/>
                </a:ext>
              </a:extLst>
            </p:cNvPr>
            <p:cNvCxnSpPr>
              <a:cxnSpLocks/>
              <a:stCxn id="4" idx="0"/>
              <a:endCxn id="4" idx="2"/>
            </p:cNvCxnSpPr>
            <p:nvPr/>
          </p:nvCxnSpPr>
          <p:spPr>
            <a:xfrm>
              <a:off x="1916687" y="2175226"/>
              <a:ext cx="0" cy="26736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Smiley Face 18">
              <a:extLst>
                <a:ext uri="{FF2B5EF4-FFF2-40B4-BE49-F238E27FC236}">
                  <a16:creationId xmlns:a16="http://schemas.microsoft.com/office/drawing/2014/main" id="{6AF3ED1D-5E1F-4CCE-847F-2AD288ADB0C0}"/>
                </a:ext>
              </a:extLst>
            </p:cNvPr>
            <p:cNvSpPr/>
            <p:nvPr/>
          </p:nvSpPr>
          <p:spPr>
            <a:xfrm>
              <a:off x="4093973" y="3049892"/>
              <a:ext cx="664502" cy="726976"/>
            </a:xfrm>
            <a:prstGeom prst="smileyFac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F329C16-A97F-4A4C-84CD-D9D266F306D9}"/>
                </a:ext>
              </a:extLst>
            </p:cNvPr>
            <p:cNvSpPr txBox="1"/>
            <p:nvPr/>
          </p:nvSpPr>
          <p:spPr>
            <a:xfrm>
              <a:off x="4481699" y="3700514"/>
              <a:ext cx="7986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000" dirty="0"/>
                <a:t>03-11-1963</a:t>
              </a:r>
            </a:p>
            <a:p>
              <a:r>
                <a:rPr lang="nl-NL" sz="1000" dirty="0"/>
                <a:t>__ - __ - __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2100D67-92B3-4BF4-AA0F-8359A3E3B2B1}"/>
                </a:ext>
              </a:extLst>
            </p:cNvPr>
            <p:cNvSpPr txBox="1"/>
            <p:nvPr/>
          </p:nvSpPr>
          <p:spPr>
            <a:xfrm>
              <a:off x="4527139" y="2686400"/>
              <a:ext cx="6848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000" dirty="0"/>
                <a:t>Jan</a:t>
              </a:r>
            </a:p>
            <a:p>
              <a:r>
                <a:rPr lang="nl-NL" sz="1000" dirty="0"/>
                <a:t>De Tester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78EA6E3-9792-4A40-BFD8-4D5464AAEA96}"/>
              </a:ext>
            </a:extLst>
          </p:cNvPr>
          <p:cNvGrpSpPr/>
          <p:nvPr/>
        </p:nvGrpSpPr>
        <p:grpSpPr>
          <a:xfrm>
            <a:off x="3056470" y="755372"/>
            <a:ext cx="8136884" cy="2673627"/>
            <a:chOff x="-1582737" y="2203646"/>
            <a:chExt cx="8136884" cy="2673627"/>
          </a:xfrm>
        </p:grpSpPr>
        <p:sp>
          <p:nvSpPr>
            <p:cNvPr id="27" name="Diamond 26">
              <a:extLst>
                <a:ext uri="{FF2B5EF4-FFF2-40B4-BE49-F238E27FC236}">
                  <a16:creationId xmlns:a16="http://schemas.microsoft.com/office/drawing/2014/main" id="{369D7C6D-1CD1-405C-B203-FCDC404FAD67}"/>
                </a:ext>
              </a:extLst>
            </p:cNvPr>
            <p:cNvSpPr/>
            <p:nvPr/>
          </p:nvSpPr>
          <p:spPr>
            <a:xfrm>
              <a:off x="3810947" y="2203647"/>
              <a:ext cx="2743200" cy="2430828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>
                <a:highlight>
                  <a:srgbClr val="C0C0C0"/>
                </a:highlight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ED1C61A-E4B7-4DDA-80AD-679D19FC6719}"/>
                </a:ext>
              </a:extLst>
            </p:cNvPr>
            <p:cNvCxnSpPr>
              <a:cxnSpLocks/>
              <a:stCxn id="4" idx="0"/>
              <a:endCxn id="4" idx="2"/>
            </p:cNvCxnSpPr>
            <p:nvPr/>
          </p:nvCxnSpPr>
          <p:spPr>
            <a:xfrm>
              <a:off x="-1582737" y="2203646"/>
              <a:ext cx="0" cy="26736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Smiley Face 29">
              <a:extLst>
                <a:ext uri="{FF2B5EF4-FFF2-40B4-BE49-F238E27FC236}">
                  <a16:creationId xmlns:a16="http://schemas.microsoft.com/office/drawing/2014/main" id="{93DB76E9-DDEE-42D9-95F0-203067079DC6}"/>
                </a:ext>
              </a:extLst>
            </p:cNvPr>
            <p:cNvSpPr/>
            <p:nvPr/>
          </p:nvSpPr>
          <p:spPr>
            <a:xfrm>
              <a:off x="5595271" y="3038532"/>
              <a:ext cx="664502" cy="726976"/>
            </a:xfrm>
            <a:prstGeom prst="smileyFac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EC0FEDB-434B-4C40-8DF2-9CBE48102620}"/>
                </a:ext>
              </a:extLst>
            </p:cNvPr>
            <p:cNvSpPr txBox="1"/>
            <p:nvPr/>
          </p:nvSpPr>
          <p:spPr>
            <a:xfrm>
              <a:off x="5121632" y="3700514"/>
              <a:ext cx="8066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000" dirty="0"/>
                <a:t>05-05-1961</a:t>
              </a:r>
            </a:p>
            <a:p>
              <a:r>
                <a:rPr lang="nl-NL" sz="1000" dirty="0"/>
                <a:t>__ - __ - __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6FCFEBC-EFC2-4F38-B424-FB078D519CD7}"/>
                </a:ext>
              </a:extLst>
            </p:cNvPr>
            <p:cNvSpPr txBox="1"/>
            <p:nvPr/>
          </p:nvSpPr>
          <p:spPr>
            <a:xfrm>
              <a:off x="5182547" y="2682614"/>
              <a:ext cx="6848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000" dirty="0"/>
                <a:t>Truus</a:t>
              </a:r>
            </a:p>
            <a:p>
              <a:r>
                <a:rPr lang="nl-NL" sz="1000" dirty="0"/>
                <a:t>De Tester</a:t>
              </a:r>
            </a:p>
          </p:txBody>
        </p:sp>
      </p:grp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88A62C2C-70C2-4C37-9593-A6DEEAC4D7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299" y="3728335"/>
            <a:ext cx="2767824" cy="2456901"/>
          </a:xfrm>
          <a:prstGeom prst="rect">
            <a:avLst/>
          </a:prstGeom>
        </p:spPr>
      </p:pic>
      <p:pic>
        <p:nvPicPr>
          <p:cNvPr id="35" name="Picture 34" descr="A picture containing umbrella&#10;&#10;Description automatically generated">
            <a:extLst>
              <a:ext uri="{FF2B5EF4-FFF2-40B4-BE49-F238E27FC236}">
                <a16:creationId xmlns:a16="http://schemas.microsoft.com/office/drawing/2014/main" id="{23A6757F-D4EC-4374-B068-C7A8D90355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154" y="3728335"/>
            <a:ext cx="2767824" cy="245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685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37A0AB4F-308E-4EE3-BBFC-1B13DDCEF6BC}"/>
              </a:ext>
            </a:extLst>
          </p:cNvPr>
          <p:cNvGrpSpPr/>
          <p:nvPr/>
        </p:nvGrpSpPr>
        <p:grpSpPr>
          <a:xfrm>
            <a:off x="1038211" y="530411"/>
            <a:ext cx="2179178" cy="1463095"/>
            <a:chOff x="1038211" y="530411"/>
            <a:chExt cx="2179178" cy="1463095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C55CB11-0BA7-498B-BAA2-60C90BDD7C99}"/>
                </a:ext>
              </a:extLst>
            </p:cNvPr>
            <p:cNvSpPr/>
            <p:nvPr/>
          </p:nvSpPr>
          <p:spPr>
            <a:xfrm>
              <a:off x="1038211" y="570292"/>
              <a:ext cx="2179178" cy="1423214"/>
            </a:xfrm>
            <a:custGeom>
              <a:avLst/>
              <a:gdLst>
                <a:gd name="connsiteX0" fmla="*/ 0 w 1453952"/>
                <a:gd name="connsiteY0" fmla="*/ 0 h 1431235"/>
                <a:gd name="connsiteX1" fmla="*/ 1448273 w 1453952"/>
                <a:gd name="connsiteY1" fmla="*/ 0 h 1431235"/>
                <a:gd name="connsiteX2" fmla="*/ 1453952 w 1453952"/>
                <a:gd name="connsiteY2" fmla="*/ 721297 h 1431235"/>
                <a:gd name="connsiteX3" fmla="*/ 732655 w 1453952"/>
                <a:gd name="connsiteY3" fmla="*/ 1431235 h 1431235"/>
                <a:gd name="connsiteX4" fmla="*/ 11359 w 1453952"/>
                <a:gd name="connsiteY4" fmla="*/ 709938 h 1431235"/>
                <a:gd name="connsiteX5" fmla="*/ 0 w 1453952"/>
                <a:gd name="connsiteY5" fmla="*/ 0 h 1431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3952" h="1431235">
                  <a:moveTo>
                    <a:pt x="0" y="0"/>
                  </a:moveTo>
                  <a:lnTo>
                    <a:pt x="1448273" y="0"/>
                  </a:lnTo>
                  <a:lnTo>
                    <a:pt x="1453952" y="721297"/>
                  </a:lnTo>
                  <a:lnTo>
                    <a:pt x="732655" y="1431235"/>
                  </a:lnTo>
                  <a:lnTo>
                    <a:pt x="11359" y="7099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8000091-4BEC-4105-A598-A522BEF2E059}"/>
                </a:ext>
              </a:extLst>
            </p:cNvPr>
            <p:cNvCxnSpPr>
              <a:cxnSpLocks/>
              <a:stCxn id="52" idx="3"/>
            </p:cNvCxnSpPr>
            <p:nvPr/>
          </p:nvCxnSpPr>
          <p:spPr>
            <a:xfrm flipH="1" flipV="1">
              <a:off x="2129814" y="570292"/>
              <a:ext cx="6498" cy="14232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Smiley Face 55">
              <a:extLst>
                <a:ext uri="{FF2B5EF4-FFF2-40B4-BE49-F238E27FC236}">
                  <a16:creationId xmlns:a16="http://schemas.microsoft.com/office/drawing/2014/main" id="{AB7AC1C2-C53A-4753-BEC0-A0EA1000D9F2}"/>
                </a:ext>
              </a:extLst>
            </p:cNvPr>
            <p:cNvSpPr/>
            <p:nvPr/>
          </p:nvSpPr>
          <p:spPr>
            <a:xfrm>
              <a:off x="1606873" y="1238583"/>
              <a:ext cx="407288" cy="397565"/>
            </a:xfrm>
            <a:prstGeom prst="smileyFac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8" name="Smiley Face 57">
              <a:extLst>
                <a:ext uri="{FF2B5EF4-FFF2-40B4-BE49-F238E27FC236}">
                  <a16:creationId xmlns:a16="http://schemas.microsoft.com/office/drawing/2014/main" id="{EF763892-DAF1-418E-A9CA-9789CEADEA73}"/>
                </a:ext>
              </a:extLst>
            </p:cNvPr>
            <p:cNvSpPr/>
            <p:nvPr/>
          </p:nvSpPr>
          <p:spPr>
            <a:xfrm>
              <a:off x="2251965" y="1238297"/>
              <a:ext cx="407288" cy="397565"/>
            </a:xfrm>
            <a:prstGeom prst="smileyFac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3646064-5730-455F-BC00-AAAB7DBDEBBB}"/>
                </a:ext>
              </a:extLst>
            </p:cNvPr>
            <p:cNvSpPr txBox="1"/>
            <p:nvPr/>
          </p:nvSpPr>
          <p:spPr>
            <a:xfrm>
              <a:off x="1238484" y="530411"/>
              <a:ext cx="83227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000" dirty="0"/>
                <a:t>Jan</a:t>
              </a:r>
            </a:p>
            <a:p>
              <a:r>
                <a:rPr lang="nl-NL" sz="1000" dirty="0"/>
                <a:t>Testpersoon</a:t>
              </a:r>
            </a:p>
            <a:p>
              <a:r>
                <a:rPr lang="nl-NL" sz="1000" dirty="0"/>
                <a:t>01-31-1900</a:t>
              </a:r>
            </a:p>
            <a:p>
              <a:r>
                <a:rPr lang="nl-NL" sz="1000" dirty="0"/>
                <a:t>01-31-2000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1B8DE28-81B0-4B56-BCDC-22BBED89AFAB}"/>
                </a:ext>
              </a:extLst>
            </p:cNvPr>
            <p:cNvSpPr txBox="1"/>
            <p:nvPr/>
          </p:nvSpPr>
          <p:spPr>
            <a:xfrm>
              <a:off x="2166683" y="530411"/>
              <a:ext cx="8531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000" dirty="0"/>
                <a:t>Truus</a:t>
              </a:r>
            </a:p>
            <a:p>
              <a:r>
                <a:rPr lang="nl-NL" sz="1000" dirty="0"/>
                <a:t>Testpersoon</a:t>
              </a:r>
            </a:p>
            <a:p>
              <a:r>
                <a:rPr lang="nl-NL" sz="1000" dirty="0"/>
                <a:t>31-01-1900</a:t>
              </a:r>
            </a:p>
            <a:p>
              <a:r>
                <a:rPr lang="nl-NL" sz="1000" dirty="0"/>
                <a:t>31-01-2000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1880570-028F-4B10-B933-108179849804}"/>
              </a:ext>
            </a:extLst>
          </p:cNvPr>
          <p:cNvGrpSpPr/>
          <p:nvPr/>
        </p:nvGrpSpPr>
        <p:grpSpPr>
          <a:xfrm>
            <a:off x="4053081" y="506749"/>
            <a:ext cx="2179178" cy="1463095"/>
            <a:chOff x="1038211" y="530411"/>
            <a:chExt cx="2179178" cy="1463095"/>
          </a:xfrm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28115B0-DFA1-45B6-9189-DD9269BDCC04}"/>
                </a:ext>
              </a:extLst>
            </p:cNvPr>
            <p:cNvSpPr/>
            <p:nvPr/>
          </p:nvSpPr>
          <p:spPr>
            <a:xfrm>
              <a:off x="1038211" y="570292"/>
              <a:ext cx="2179178" cy="1423214"/>
            </a:xfrm>
            <a:custGeom>
              <a:avLst/>
              <a:gdLst>
                <a:gd name="connsiteX0" fmla="*/ 0 w 1453952"/>
                <a:gd name="connsiteY0" fmla="*/ 0 h 1431235"/>
                <a:gd name="connsiteX1" fmla="*/ 1448273 w 1453952"/>
                <a:gd name="connsiteY1" fmla="*/ 0 h 1431235"/>
                <a:gd name="connsiteX2" fmla="*/ 1453952 w 1453952"/>
                <a:gd name="connsiteY2" fmla="*/ 721297 h 1431235"/>
                <a:gd name="connsiteX3" fmla="*/ 732655 w 1453952"/>
                <a:gd name="connsiteY3" fmla="*/ 1431235 h 1431235"/>
                <a:gd name="connsiteX4" fmla="*/ 11359 w 1453952"/>
                <a:gd name="connsiteY4" fmla="*/ 709938 h 1431235"/>
                <a:gd name="connsiteX5" fmla="*/ 0 w 1453952"/>
                <a:gd name="connsiteY5" fmla="*/ 0 h 1431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3952" h="1431235">
                  <a:moveTo>
                    <a:pt x="0" y="0"/>
                  </a:moveTo>
                  <a:lnTo>
                    <a:pt x="1448273" y="0"/>
                  </a:lnTo>
                  <a:lnTo>
                    <a:pt x="1453952" y="721297"/>
                  </a:lnTo>
                  <a:lnTo>
                    <a:pt x="732655" y="1431235"/>
                  </a:lnTo>
                  <a:lnTo>
                    <a:pt x="11359" y="7099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63E7B20-E84B-4FB7-A98F-DF29E136DE22}"/>
                </a:ext>
              </a:extLst>
            </p:cNvPr>
            <p:cNvCxnSpPr>
              <a:cxnSpLocks/>
              <a:stCxn id="52" idx="3"/>
            </p:cNvCxnSpPr>
            <p:nvPr/>
          </p:nvCxnSpPr>
          <p:spPr>
            <a:xfrm flipH="1" flipV="1">
              <a:off x="2129814" y="570292"/>
              <a:ext cx="6498" cy="14232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Smiley Face 65">
              <a:extLst>
                <a:ext uri="{FF2B5EF4-FFF2-40B4-BE49-F238E27FC236}">
                  <a16:creationId xmlns:a16="http://schemas.microsoft.com/office/drawing/2014/main" id="{BE948243-D424-4BB5-9AB0-3E83AA4DB81C}"/>
                </a:ext>
              </a:extLst>
            </p:cNvPr>
            <p:cNvSpPr/>
            <p:nvPr/>
          </p:nvSpPr>
          <p:spPr>
            <a:xfrm>
              <a:off x="1606873" y="1238583"/>
              <a:ext cx="407288" cy="397565"/>
            </a:xfrm>
            <a:prstGeom prst="smileyFac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B986EAF-6989-44C5-8A77-075FF82186A8}"/>
                </a:ext>
              </a:extLst>
            </p:cNvPr>
            <p:cNvSpPr txBox="1"/>
            <p:nvPr/>
          </p:nvSpPr>
          <p:spPr>
            <a:xfrm>
              <a:off x="1238484" y="530411"/>
              <a:ext cx="83227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000" dirty="0"/>
                <a:t>Jan</a:t>
              </a:r>
            </a:p>
            <a:p>
              <a:r>
                <a:rPr lang="nl-NL" sz="1000" dirty="0"/>
                <a:t>Testpersoon</a:t>
              </a:r>
            </a:p>
            <a:p>
              <a:r>
                <a:rPr lang="nl-NL" sz="1000" dirty="0"/>
                <a:t>01-31-1900</a:t>
              </a:r>
            </a:p>
            <a:p>
              <a:r>
                <a:rPr lang="nl-NL" sz="1000" dirty="0"/>
                <a:t>01-31-2000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0BF1DD2-B5A6-4626-B28B-0426A3EC270C}"/>
              </a:ext>
            </a:extLst>
          </p:cNvPr>
          <p:cNvGrpSpPr/>
          <p:nvPr/>
        </p:nvGrpSpPr>
        <p:grpSpPr>
          <a:xfrm>
            <a:off x="6795435" y="483087"/>
            <a:ext cx="2179178" cy="1463095"/>
            <a:chOff x="1038211" y="530411"/>
            <a:chExt cx="2179178" cy="1463095"/>
          </a:xfrm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C62C0617-1063-46C1-B056-C17057F8F72A}"/>
                </a:ext>
              </a:extLst>
            </p:cNvPr>
            <p:cNvSpPr/>
            <p:nvPr/>
          </p:nvSpPr>
          <p:spPr>
            <a:xfrm>
              <a:off x="1038211" y="570292"/>
              <a:ext cx="2179178" cy="1423214"/>
            </a:xfrm>
            <a:custGeom>
              <a:avLst/>
              <a:gdLst>
                <a:gd name="connsiteX0" fmla="*/ 0 w 1453952"/>
                <a:gd name="connsiteY0" fmla="*/ 0 h 1431235"/>
                <a:gd name="connsiteX1" fmla="*/ 1448273 w 1453952"/>
                <a:gd name="connsiteY1" fmla="*/ 0 h 1431235"/>
                <a:gd name="connsiteX2" fmla="*/ 1453952 w 1453952"/>
                <a:gd name="connsiteY2" fmla="*/ 721297 h 1431235"/>
                <a:gd name="connsiteX3" fmla="*/ 732655 w 1453952"/>
                <a:gd name="connsiteY3" fmla="*/ 1431235 h 1431235"/>
                <a:gd name="connsiteX4" fmla="*/ 11359 w 1453952"/>
                <a:gd name="connsiteY4" fmla="*/ 709938 h 1431235"/>
                <a:gd name="connsiteX5" fmla="*/ 0 w 1453952"/>
                <a:gd name="connsiteY5" fmla="*/ 0 h 1431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3952" h="1431235">
                  <a:moveTo>
                    <a:pt x="0" y="0"/>
                  </a:moveTo>
                  <a:lnTo>
                    <a:pt x="1448273" y="0"/>
                  </a:lnTo>
                  <a:lnTo>
                    <a:pt x="1453952" y="721297"/>
                  </a:lnTo>
                  <a:lnTo>
                    <a:pt x="732655" y="1431235"/>
                  </a:lnTo>
                  <a:lnTo>
                    <a:pt x="11359" y="7099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2632353-B2C8-4EA7-A13C-66C6270F98A4}"/>
                </a:ext>
              </a:extLst>
            </p:cNvPr>
            <p:cNvCxnSpPr>
              <a:cxnSpLocks/>
              <a:stCxn id="52" idx="3"/>
            </p:cNvCxnSpPr>
            <p:nvPr/>
          </p:nvCxnSpPr>
          <p:spPr>
            <a:xfrm flipH="1" flipV="1">
              <a:off x="2129814" y="570292"/>
              <a:ext cx="6498" cy="14232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Smiley Face 74">
              <a:extLst>
                <a:ext uri="{FF2B5EF4-FFF2-40B4-BE49-F238E27FC236}">
                  <a16:creationId xmlns:a16="http://schemas.microsoft.com/office/drawing/2014/main" id="{13F3D215-6147-4D5B-9F26-465E70AD6050}"/>
                </a:ext>
              </a:extLst>
            </p:cNvPr>
            <p:cNvSpPr/>
            <p:nvPr/>
          </p:nvSpPr>
          <p:spPr>
            <a:xfrm>
              <a:off x="2251965" y="1238297"/>
              <a:ext cx="407288" cy="397565"/>
            </a:xfrm>
            <a:prstGeom prst="smileyFac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67320D6-A972-4442-A471-FB9AF9BF5ED2}"/>
                </a:ext>
              </a:extLst>
            </p:cNvPr>
            <p:cNvSpPr txBox="1"/>
            <p:nvPr/>
          </p:nvSpPr>
          <p:spPr>
            <a:xfrm>
              <a:off x="2166683" y="530411"/>
              <a:ext cx="8531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000" dirty="0"/>
                <a:t>Truus</a:t>
              </a:r>
            </a:p>
            <a:p>
              <a:r>
                <a:rPr lang="nl-NL" sz="1000" dirty="0"/>
                <a:t>Testpersoon</a:t>
              </a:r>
            </a:p>
            <a:p>
              <a:r>
                <a:rPr lang="nl-NL" sz="1000" dirty="0"/>
                <a:t>31-01-1900</a:t>
              </a:r>
            </a:p>
            <a:p>
              <a:r>
                <a:rPr lang="nl-NL" sz="1000" dirty="0"/>
                <a:t>31-01-2000</a:t>
              </a:r>
            </a:p>
          </p:txBody>
        </p:sp>
      </p:grpSp>
      <p:pic>
        <p:nvPicPr>
          <p:cNvPr id="80" name="Picture 79" descr="A screenshot of a computer&#10;&#10;Description automatically generated">
            <a:extLst>
              <a:ext uri="{FF2B5EF4-FFF2-40B4-BE49-F238E27FC236}">
                <a16:creationId xmlns:a16="http://schemas.microsoft.com/office/drawing/2014/main" id="{72CF3971-8173-4F5A-93C0-0F46FB6F5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483" y="2480164"/>
            <a:ext cx="2200847" cy="1475360"/>
          </a:xfrm>
          <a:prstGeom prst="rect">
            <a:avLst/>
          </a:prstGeom>
        </p:spPr>
      </p:pic>
      <p:pic>
        <p:nvPicPr>
          <p:cNvPr id="82" name="Picture 81" descr="A screenshot of a computer&#10;&#10;Description automatically generated">
            <a:extLst>
              <a:ext uri="{FF2B5EF4-FFF2-40B4-BE49-F238E27FC236}">
                <a16:creationId xmlns:a16="http://schemas.microsoft.com/office/drawing/2014/main" id="{565F227E-AA0B-4D8D-A77A-DFD700EF7C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758" y="2428752"/>
            <a:ext cx="2200847" cy="1475360"/>
          </a:xfrm>
          <a:prstGeom prst="rect">
            <a:avLst/>
          </a:prstGeom>
        </p:spPr>
      </p:pic>
      <p:pic>
        <p:nvPicPr>
          <p:cNvPr id="84" name="Picture 8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22E054-3635-4399-9B44-034FA1187A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1" y="2480164"/>
            <a:ext cx="2206943" cy="14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681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AC3FBED7-51D5-4E30-A908-C8464620F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911" y="4183406"/>
            <a:ext cx="950382" cy="843621"/>
          </a:xfrm>
          <a:prstGeom prst="rect">
            <a:avLst/>
          </a:prstGeom>
        </p:spPr>
      </p:pic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7BEF2866-84B9-4A83-AAD2-24D358A7E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054" y="1276698"/>
            <a:ext cx="950382" cy="843621"/>
          </a:xfrm>
          <a:prstGeom prst="rect">
            <a:avLst/>
          </a:prstGeom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1A68F585-DC50-4483-8A5E-0BB3C1000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151" y="2721532"/>
            <a:ext cx="950382" cy="843621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C4BD20EF-7B60-4EF0-A777-8AA059A66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838" y="2741711"/>
            <a:ext cx="950382" cy="843621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6CC28B6E-8AC2-447C-BABD-86641084B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198" y="2738572"/>
            <a:ext cx="950382" cy="843621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42E97B3B-C183-4C00-BE33-9A676DB1C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848" y="4183406"/>
            <a:ext cx="950382" cy="843621"/>
          </a:xfrm>
          <a:prstGeom prst="rect">
            <a:avLst/>
          </a:prstGeom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AA734EA5-3A59-4356-8CD9-97EC6DD80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233" y="2721532"/>
            <a:ext cx="950382" cy="843621"/>
          </a:xfrm>
          <a:prstGeom prst="rect">
            <a:avLst/>
          </a:prstGeom>
        </p:spPr>
      </p:pic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5B98FC3D-3905-4D36-B39A-E610A9C61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752" y="2721532"/>
            <a:ext cx="950382" cy="843621"/>
          </a:xfrm>
          <a:prstGeom prst="rect">
            <a:avLst/>
          </a:prstGeom>
        </p:spPr>
      </p:pic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C94290EA-C480-48E6-8872-26D53715F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722" y="4186003"/>
            <a:ext cx="950382" cy="843621"/>
          </a:xfrm>
          <a:prstGeom prst="rect">
            <a:avLst/>
          </a:prstGeom>
        </p:spPr>
      </p:pic>
      <p:pic>
        <p:nvPicPr>
          <p:cNvPr id="29" name="Picture 28" descr="A close up of a logo&#10;&#10;Description automatically generated">
            <a:extLst>
              <a:ext uri="{FF2B5EF4-FFF2-40B4-BE49-F238E27FC236}">
                <a16:creationId xmlns:a16="http://schemas.microsoft.com/office/drawing/2014/main" id="{B6BD2A25-31F7-4F32-A109-156F60061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350" y="5628240"/>
            <a:ext cx="950382" cy="843621"/>
          </a:xfrm>
          <a:prstGeom prst="rect">
            <a:avLst/>
          </a:prstGeom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B5464AAC-5BBC-4412-ACC4-476732B1E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940" y="5628240"/>
            <a:ext cx="950382" cy="843621"/>
          </a:xfrm>
          <a:prstGeom prst="rect">
            <a:avLst/>
          </a:prstGeom>
        </p:spPr>
      </p:pic>
      <p:pic>
        <p:nvPicPr>
          <p:cNvPr id="33" name="Picture 32" descr="A close up of a logo&#10;&#10;Description automatically generated">
            <a:extLst>
              <a:ext uri="{FF2B5EF4-FFF2-40B4-BE49-F238E27FC236}">
                <a16:creationId xmlns:a16="http://schemas.microsoft.com/office/drawing/2014/main" id="{4E9B4307-1735-450A-9D74-0B79F8FE6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991" y="4183406"/>
            <a:ext cx="950382" cy="843621"/>
          </a:xfrm>
          <a:prstGeom prst="rect">
            <a:avLst/>
          </a:prstGeom>
        </p:spPr>
      </p:pic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9DADE7AD-B3A7-4981-9FCC-CB7BBF686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785" y="4200446"/>
            <a:ext cx="950382" cy="843621"/>
          </a:xfrm>
          <a:prstGeom prst="rect">
            <a:avLst/>
          </a:prstGeom>
        </p:spPr>
      </p:pic>
      <p:pic>
        <p:nvPicPr>
          <p:cNvPr id="37" name="Picture 36" descr="A close up of a logo&#10;&#10;Description automatically generated">
            <a:extLst>
              <a:ext uri="{FF2B5EF4-FFF2-40B4-BE49-F238E27FC236}">
                <a16:creationId xmlns:a16="http://schemas.microsoft.com/office/drawing/2014/main" id="{09B908B6-DEBD-4FA2-90D8-008EB364C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651" y="4183406"/>
            <a:ext cx="950382" cy="843621"/>
          </a:xfrm>
          <a:prstGeom prst="rect">
            <a:avLst/>
          </a:prstGeom>
        </p:spPr>
      </p:pic>
      <p:pic>
        <p:nvPicPr>
          <p:cNvPr id="39" name="Picture 38" descr="A close up of a logo&#10;&#10;Description automatically generated">
            <a:extLst>
              <a:ext uri="{FF2B5EF4-FFF2-40B4-BE49-F238E27FC236}">
                <a16:creationId xmlns:a16="http://schemas.microsoft.com/office/drawing/2014/main" id="{DA5BE511-103E-4C3B-923D-808D5AFFD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664" y="5627620"/>
            <a:ext cx="950382" cy="843621"/>
          </a:xfrm>
          <a:prstGeom prst="rect">
            <a:avLst/>
          </a:prstGeom>
        </p:spPr>
      </p:pic>
      <p:pic>
        <p:nvPicPr>
          <p:cNvPr id="41" name="Picture 40" descr="A close up of a logo&#10;&#10;Description automatically generated">
            <a:extLst>
              <a:ext uri="{FF2B5EF4-FFF2-40B4-BE49-F238E27FC236}">
                <a16:creationId xmlns:a16="http://schemas.microsoft.com/office/drawing/2014/main" id="{7EF9DF28-C8FB-4022-92AD-898485AEB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525" y="5627618"/>
            <a:ext cx="950382" cy="843621"/>
          </a:xfrm>
          <a:prstGeom prst="rect">
            <a:avLst/>
          </a:prstGeom>
        </p:spPr>
      </p:pic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55A83174-6E5F-4133-BD4E-C74D2AB85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838" y="5627619"/>
            <a:ext cx="950382" cy="843621"/>
          </a:xfrm>
          <a:prstGeom prst="rect">
            <a:avLst/>
          </a:prstGeom>
        </p:spPr>
      </p:pic>
      <p:pic>
        <p:nvPicPr>
          <p:cNvPr id="45" name="Picture 44" descr="A close up of a logo&#10;&#10;Description automatically generated">
            <a:extLst>
              <a:ext uri="{FF2B5EF4-FFF2-40B4-BE49-F238E27FC236}">
                <a16:creationId xmlns:a16="http://schemas.microsoft.com/office/drawing/2014/main" id="{6FAB98D9-775D-4904-8731-CADFE57B5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449" y="1238583"/>
            <a:ext cx="950382" cy="843621"/>
          </a:xfrm>
          <a:prstGeom prst="rect">
            <a:avLst/>
          </a:prstGeom>
        </p:spPr>
      </p:pic>
      <p:pic>
        <p:nvPicPr>
          <p:cNvPr id="47" name="Picture 46" descr="A close up of a logo&#10;&#10;Description automatically generated">
            <a:extLst>
              <a:ext uri="{FF2B5EF4-FFF2-40B4-BE49-F238E27FC236}">
                <a16:creationId xmlns:a16="http://schemas.microsoft.com/office/drawing/2014/main" id="{07E6AB76-4C00-4CCA-BEE1-C469E48A5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086" y="5627617"/>
            <a:ext cx="950382" cy="843621"/>
          </a:xfrm>
          <a:prstGeom prst="rect">
            <a:avLst/>
          </a:prstGeom>
        </p:spPr>
      </p:pic>
      <p:pic>
        <p:nvPicPr>
          <p:cNvPr id="49" name="Picture 48" descr="A close up of a logo&#10;&#10;Description automatically generated">
            <a:extLst>
              <a:ext uri="{FF2B5EF4-FFF2-40B4-BE49-F238E27FC236}">
                <a16:creationId xmlns:a16="http://schemas.microsoft.com/office/drawing/2014/main" id="{5B6BD3C2-D296-4E81-BE80-A9A7649A6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748" y="148480"/>
            <a:ext cx="950382" cy="843621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5E260DCD-4CF4-4BBF-9F63-EA40A3A5B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693" y="5627616"/>
            <a:ext cx="950382" cy="843621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B56AB005-EDCB-4411-A727-67CB31DE4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545" y="1309748"/>
            <a:ext cx="950382" cy="843621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0CAB0172-2E52-4AAB-90E4-567A826F4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617" y="1309748"/>
            <a:ext cx="950382" cy="84362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64AEF8-8842-4E7B-956F-6B1E2C53C3BE}"/>
              </a:ext>
            </a:extLst>
          </p:cNvPr>
          <p:cNvCxnSpPr>
            <a:cxnSpLocks/>
            <a:stCxn id="49" idx="2"/>
            <a:endCxn id="2" idx="1"/>
          </p:cNvCxnSpPr>
          <p:nvPr/>
        </p:nvCxnSpPr>
        <p:spPr>
          <a:xfrm flipH="1">
            <a:off x="4790054" y="992101"/>
            <a:ext cx="1303885" cy="706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5BD06E0-FA2D-4C91-BA35-89F9138510EA}"/>
              </a:ext>
            </a:extLst>
          </p:cNvPr>
          <p:cNvCxnSpPr>
            <a:cxnSpLocks/>
            <a:stCxn id="49" idx="2"/>
            <a:endCxn id="45" idx="1"/>
          </p:cNvCxnSpPr>
          <p:nvPr/>
        </p:nvCxnSpPr>
        <p:spPr>
          <a:xfrm>
            <a:off x="6093939" y="992101"/>
            <a:ext cx="761510" cy="668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E5734F9-398F-4CD7-994D-A9364B6B3CE1}"/>
              </a:ext>
            </a:extLst>
          </p:cNvPr>
          <p:cNvCxnSpPr>
            <a:cxnSpLocks/>
            <a:stCxn id="49" idx="3"/>
            <a:endCxn id="8" idx="1"/>
          </p:cNvCxnSpPr>
          <p:nvPr/>
        </p:nvCxnSpPr>
        <p:spPr>
          <a:xfrm>
            <a:off x="6569130" y="570291"/>
            <a:ext cx="1949487" cy="1161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picture containing umbrella&#10;&#10;Description automatically generated">
            <a:extLst>
              <a:ext uri="{FF2B5EF4-FFF2-40B4-BE49-F238E27FC236}">
                <a16:creationId xmlns:a16="http://schemas.microsoft.com/office/drawing/2014/main" id="{FF4715F3-A695-4601-BBE7-EB33B01B2F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617" y="2721532"/>
            <a:ext cx="931185" cy="826581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7B8FB0E-F323-4D02-B5C1-073B2F056A31}"/>
              </a:ext>
            </a:extLst>
          </p:cNvPr>
          <p:cNvCxnSpPr>
            <a:cxnSpLocks/>
            <a:stCxn id="6" idx="1"/>
            <a:endCxn id="7" idx="1"/>
          </p:cNvCxnSpPr>
          <p:nvPr/>
        </p:nvCxnSpPr>
        <p:spPr>
          <a:xfrm flipH="1">
            <a:off x="2742198" y="1731559"/>
            <a:ext cx="700347" cy="1428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E4B4701-94E1-4617-9F55-EDE2D99C295E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H="1">
            <a:off x="4185233" y="1731559"/>
            <a:ext cx="207694" cy="1411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095FD7A-7FF0-463E-9A6F-F3C0940775FD}"/>
              </a:ext>
            </a:extLst>
          </p:cNvPr>
          <p:cNvCxnSpPr>
            <a:stCxn id="49" idx="1"/>
            <a:endCxn id="6" idx="1"/>
          </p:cNvCxnSpPr>
          <p:nvPr/>
        </p:nvCxnSpPr>
        <p:spPr>
          <a:xfrm flipH="1">
            <a:off x="3442545" y="570291"/>
            <a:ext cx="2176203" cy="1161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DD6E7C1-F8E8-4488-90FF-FDCA5A69FE4C}"/>
              </a:ext>
            </a:extLst>
          </p:cNvPr>
          <p:cNvCxnSpPr>
            <a:stCxn id="2" idx="1"/>
            <a:endCxn id="3" idx="1"/>
          </p:cNvCxnSpPr>
          <p:nvPr/>
        </p:nvCxnSpPr>
        <p:spPr>
          <a:xfrm>
            <a:off x="4790054" y="1698509"/>
            <a:ext cx="838097" cy="1444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BE71FBD-88F7-4DCD-ADC8-30AA7FB6D5AA}"/>
              </a:ext>
            </a:extLst>
          </p:cNvPr>
          <p:cNvCxnSpPr>
            <a:cxnSpLocks/>
            <a:stCxn id="2" idx="2"/>
            <a:endCxn id="5" idx="1"/>
          </p:cNvCxnSpPr>
          <p:nvPr/>
        </p:nvCxnSpPr>
        <p:spPr>
          <a:xfrm>
            <a:off x="5265245" y="2120319"/>
            <a:ext cx="1791593" cy="1043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B5ACAC8-DE34-4A48-AE6F-1020CA2DCC0B}"/>
              </a:ext>
            </a:extLst>
          </p:cNvPr>
          <p:cNvCxnSpPr>
            <a:stCxn id="45" idx="2"/>
            <a:endCxn id="19" idx="1"/>
          </p:cNvCxnSpPr>
          <p:nvPr/>
        </p:nvCxnSpPr>
        <p:spPr>
          <a:xfrm>
            <a:off x="7330640" y="2082204"/>
            <a:ext cx="1187977" cy="1052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8A6AB9A-5690-438D-BB54-45351EAD9E32}"/>
              </a:ext>
            </a:extLst>
          </p:cNvPr>
          <p:cNvCxnSpPr>
            <a:stCxn id="8" idx="2"/>
            <a:endCxn id="25" idx="1"/>
          </p:cNvCxnSpPr>
          <p:nvPr/>
        </p:nvCxnSpPr>
        <p:spPr>
          <a:xfrm>
            <a:off x="8993808" y="2153369"/>
            <a:ext cx="1041944" cy="989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38E35FB-AF3E-476C-B8CF-57A92E80AB8C}"/>
              </a:ext>
            </a:extLst>
          </p:cNvPr>
          <p:cNvCxnSpPr>
            <a:stCxn id="7" idx="2"/>
            <a:endCxn id="33" idx="3"/>
          </p:cNvCxnSpPr>
          <p:nvPr/>
        </p:nvCxnSpPr>
        <p:spPr>
          <a:xfrm flipH="1">
            <a:off x="2973373" y="3582193"/>
            <a:ext cx="244016" cy="1023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1001531-EFB5-48F0-BD10-30D8C1727F9C}"/>
              </a:ext>
            </a:extLst>
          </p:cNvPr>
          <p:cNvCxnSpPr>
            <a:stCxn id="23" idx="2"/>
            <a:endCxn id="20" idx="1"/>
          </p:cNvCxnSpPr>
          <p:nvPr/>
        </p:nvCxnSpPr>
        <p:spPr>
          <a:xfrm flipH="1">
            <a:off x="3453911" y="3565153"/>
            <a:ext cx="1206513" cy="1040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C89D3F1-E2C9-4C0B-8090-658908B85D4E}"/>
              </a:ext>
            </a:extLst>
          </p:cNvPr>
          <p:cNvCxnSpPr>
            <a:stCxn id="23" idx="3"/>
            <a:endCxn id="9" idx="1"/>
          </p:cNvCxnSpPr>
          <p:nvPr/>
        </p:nvCxnSpPr>
        <p:spPr>
          <a:xfrm flipH="1">
            <a:off x="4900848" y="3143343"/>
            <a:ext cx="234767" cy="1461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CCF0007-44E7-4D0A-94C2-19B2E4CDAC5A}"/>
              </a:ext>
            </a:extLst>
          </p:cNvPr>
          <p:cNvCxnSpPr>
            <a:stCxn id="3" idx="2"/>
            <a:endCxn id="9" idx="3"/>
          </p:cNvCxnSpPr>
          <p:nvPr/>
        </p:nvCxnSpPr>
        <p:spPr>
          <a:xfrm flipH="1">
            <a:off x="5851230" y="3565153"/>
            <a:ext cx="252112" cy="1040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448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98562183-A9ED-4BD7-B3AB-CE324DD093FA}"/>
              </a:ext>
            </a:extLst>
          </p:cNvPr>
          <p:cNvGrpSpPr/>
          <p:nvPr/>
        </p:nvGrpSpPr>
        <p:grpSpPr>
          <a:xfrm>
            <a:off x="2200237" y="865883"/>
            <a:ext cx="8017193" cy="4316660"/>
            <a:chOff x="2200237" y="865883"/>
            <a:chExt cx="8017193" cy="4316660"/>
          </a:xfrm>
        </p:grpSpPr>
        <p:pic>
          <p:nvPicPr>
            <p:cNvPr id="10" name="Picture 9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4F1D1883-95D2-491F-8393-FC91730C4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4416" y="2497202"/>
              <a:ext cx="796269" cy="532313"/>
            </a:xfrm>
            <a:prstGeom prst="rect">
              <a:avLst/>
            </a:prstGeom>
          </p:spPr>
        </p:pic>
        <p:pic>
          <p:nvPicPr>
            <p:cNvPr id="11" name="Picture 10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3A8CA790-5CCF-4602-B752-CCFE28890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250" y="3202572"/>
              <a:ext cx="796269" cy="532313"/>
            </a:xfrm>
            <a:prstGeom prst="rect">
              <a:avLst/>
            </a:prstGeom>
          </p:spPr>
        </p:pic>
        <p:pic>
          <p:nvPicPr>
            <p:cNvPr id="13" name="Picture 1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C179580C-0744-42F9-8E07-B51B70F50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6415" y="3202572"/>
              <a:ext cx="796269" cy="532313"/>
            </a:xfrm>
            <a:prstGeom prst="rect">
              <a:avLst/>
            </a:prstGeom>
          </p:spPr>
        </p:pic>
        <p:pic>
          <p:nvPicPr>
            <p:cNvPr id="15" name="Picture 1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6F0468F1-1235-4E90-9368-865E4BFAC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4416" y="3943914"/>
              <a:ext cx="796269" cy="532313"/>
            </a:xfrm>
            <a:prstGeom prst="rect">
              <a:avLst/>
            </a:prstGeom>
          </p:spPr>
        </p:pic>
        <p:pic>
          <p:nvPicPr>
            <p:cNvPr id="16" name="Picture 15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E8A56DF2-53B6-4F38-A7BD-722D6CDDE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2048" y="3943913"/>
              <a:ext cx="796269" cy="532313"/>
            </a:xfrm>
            <a:prstGeom prst="rect">
              <a:avLst/>
            </a:prstGeom>
          </p:spPr>
        </p:pic>
        <p:pic>
          <p:nvPicPr>
            <p:cNvPr id="17" name="Picture 16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692577FD-B2D8-4433-86F6-76195936A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0237" y="4641626"/>
              <a:ext cx="796269" cy="532313"/>
            </a:xfrm>
            <a:prstGeom prst="rect">
              <a:avLst/>
            </a:prstGeom>
          </p:spPr>
        </p:pic>
        <p:pic>
          <p:nvPicPr>
            <p:cNvPr id="21" name="Picture 20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ABA15724-E810-4ABB-A95A-EDB48DE41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250" y="4635947"/>
              <a:ext cx="796269" cy="532313"/>
            </a:xfrm>
            <a:prstGeom prst="rect">
              <a:avLst/>
            </a:prstGeom>
          </p:spPr>
        </p:pic>
        <p:pic>
          <p:nvPicPr>
            <p:cNvPr id="22" name="Picture 21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63793649-80C7-4D9F-AAB4-A98665B51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6665" y="4650230"/>
              <a:ext cx="796269" cy="532313"/>
            </a:xfrm>
            <a:prstGeom prst="rect">
              <a:avLst/>
            </a:prstGeom>
          </p:spPr>
        </p:pic>
        <p:pic>
          <p:nvPicPr>
            <p:cNvPr id="24" name="Picture 23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A2F69A2D-0DAF-4D4F-B522-8D688EAB2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2485" y="4635948"/>
              <a:ext cx="796269" cy="532313"/>
            </a:xfrm>
            <a:prstGeom prst="rect">
              <a:avLst/>
            </a:prstGeom>
          </p:spPr>
        </p:pic>
        <p:pic>
          <p:nvPicPr>
            <p:cNvPr id="26" name="Picture 25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E53E704A-E3E6-4594-85B8-9E19B63E6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3927" y="3925928"/>
              <a:ext cx="796269" cy="532313"/>
            </a:xfrm>
            <a:prstGeom prst="rect">
              <a:avLst/>
            </a:prstGeom>
          </p:spPr>
        </p:pic>
        <p:pic>
          <p:nvPicPr>
            <p:cNvPr id="30" name="Picture 29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FCE8694C-AE5A-4731-A82F-586AD8CD9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6349" y="3209004"/>
              <a:ext cx="796269" cy="532313"/>
            </a:xfrm>
            <a:prstGeom prst="rect">
              <a:avLst/>
            </a:prstGeom>
          </p:spPr>
        </p:pic>
        <p:pic>
          <p:nvPicPr>
            <p:cNvPr id="34" name="Picture 33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D60B2EFB-CA74-4DE0-9AD2-174152294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9153" y="3922421"/>
              <a:ext cx="796269" cy="532313"/>
            </a:xfrm>
            <a:prstGeom prst="rect">
              <a:avLst/>
            </a:prstGeom>
          </p:spPr>
        </p:pic>
        <p:pic>
          <p:nvPicPr>
            <p:cNvPr id="36" name="Picture 35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F42F74EE-5D87-45B6-BF5D-AC0EBC69F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9680" y="3925928"/>
              <a:ext cx="796269" cy="532313"/>
            </a:xfrm>
            <a:prstGeom prst="rect">
              <a:avLst/>
            </a:prstGeom>
          </p:spPr>
        </p:pic>
        <p:pic>
          <p:nvPicPr>
            <p:cNvPr id="64" name="Picture 63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D22AB72F-5185-4612-AB1B-ADB51D291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2485" y="3210230"/>
              <a:ext cx="796269" cy="532313"/>
            </a:xfrm>
            <a:prstGeom prst="rect">
              <a:avLst/>
            </a:prstGeom>
          </p:spPr>
        </p:pic>
        <p:pic>
          <p:nvPicPr>
            <p:cNvPr id="66" name="Picture 65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3D1C0050-524D-41B6-95AC-767FF1BD5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21161" y="4635947"/>
              <a:ext cx="796269" cy="532313"/>
            </a:xfrm>
            <a:prstGeom prst="rect">
              <a:avLst/>
            </a:prstGeom>
          </p:spPr>
        </p:pic>
        <p:pic>
          <p:nvPicPr>
            <p:cNvPr id="68" name="Picture 67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AC18AF64-AA96-4A79-A7DE-8486D16E0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8913" y="4635947"/>
              <a:ext cx="796269" cy="532313"/>
            </a:xfrm>
            <a:prstGeom prst="rect">
              <a:avLst/>
            </a:prstGeom>
          </p:spPr>
        </p:pic>
        <p:pic>
          <p:nvPicPr>
            <p:cNvPr id="70" name="Picture 69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25320F88-D6C0-49E8-8243-E2B1D6084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5682" y="2497201"/>
              <a:ext cx="796269" cy="532313"/>
            </a:xfrm>
            <a:prstGeom prst="rect">
              <a:avLst/>
            </a:prstGeom>
          </p:spPr>
        </p:pic>
        <p:pic>
          <p:nvPicPr>
            <p:cNvPr id="72" name="Picture 71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923C8F77-FA60-4208-A092-EBFA96AE4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3757" y="2484702"/>
              <a:ext cx="796269" cy="532313"/>
            </a:xfrm>
            <a:prstGeom prst="rect">
              <a:avLst/>
            </a:prstGeom>
          </p:spPr>
        </p:pic>
        <p:pic>
          <p:nvPicPr>
            <p:cNvPr id="74" name="Picture 73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41BD1D8E-267D-4E5F-80F9-3EFF6A986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0396" y="865883"/>
              <a:ext cx="796269" cy="532313"/>
            </a:xfrm>
            <a:prstGeom prst="rect">
              <a:avLst/>
            </a:prstGeom>
          </p:spPr>
        </p:pic>
        <p:pic>
          <p:nvPicPr>
            <p:cNvPr id="76" name="Picture 75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5BFEDC06-583C-4BBA-B6B3-685F96A2D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1249" y="1659616"/>
              <a:ext cx="796269" cy="532313"/>
            </a:xfrm>
            <a:prstGeom prst="rect">
              <a:avLst/>
            </a:prstGeom>
          </p:spPr>
        </p:pic>
        <p:pic>
          <p:nvPicPr>
            <p:cNvPr id="78" name="Picture 77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061A5FDA-222F-4B66-A58B-92C5727D6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8147" y="1699012"/>
              <a:ext cx="796269" cy="532313"/>
            </a:xfrm>
            <a:prstGeom prst="rect">
              <a:avLst/>
            </a:prstGeom>
          </p:spPr>
        </p:pic>
      </p:grp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E6D7C00-5097-4B01-A541-C88E283D4EB8}"/>
              </a:ext>
            </a:extLst>
          </p:cNvPr>
          <p:cNvCxnSpPr>
            <a:stCxn id="74" idx="1"/>
          </p:cNvCxnSpPr>
          <p:nvPr/>
        </p:nvCxnSpPr>
        <p:spPr>
          <a:xfrm flipH="1">
            <a:off x="5213784" y="1132040"/>
            <a:ext cx="506612" cy="566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D5283AD-A87C-48CA-86F4-3C6CFD70A4DA}"/>
              </a:ext>
            </a:extLst>
          </p:cNvPr>
          <p:cNvCxnSpPr>
            <a:stCxn id="74" idx="2"/>
            <a:endCxn id="76" idx="1"/>
          </p:cNvCxnSpPr>
          <p:nvPr/>
        </p:nvCxnSpPr>
        <p:spPr>
          <a:xfrm>
            <a:off x="6118531" y="1398196"/>
            <a:ext cx="302718" cy="527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7A495DF-BE3A-4A09-BFB5-3AD39D747EAB}"/>
              </a:ext>
            </a:extLst>
          </p:cNvPr>
          <p:cNvCxnSpPr>
            <a:stCxn id="78" idx="2"/>
          </p:cNvCxnSpPr>
          <p:nvPr/>
        </p:nvCxnSpPr>
        <p:spPr>
          <a:xfrm flipH="1">
            <a:off x="4560641" y="2231325"/>
            <a:ext cx="835641" cy="265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BB21A18-B472-4EBF-B428-EC266B76AA5E}"/>
              </a:ext>
            </a:extLst>
          </p:cNvPr>
          <p:cNvCxnSpPr>
            <a:stCxn id="78" idx="3"/>
          </p:cNvCxnSpPr>
          <p:nvPr/>
        </p:nvCxnSpPr>
        <p:spPr>
          <a:xfrm>
            <a:off x="5794416" y="1965169"/>
            <a:ext cx="220178" cy="532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076E0ED-0DD2-430D-99CD-D55F6C06FE37}"/>
              </a:ext>
            </a:extLst>
          </p:cNvPr>
          <p:cNvCxnSpPr>
            <a:stCxn id="76" idx="3"/>
          </p:cNvCxnSpPr>
          <p:nvPr/>
        </p:nvCxnSpPr>
        <p:spPr>
          <a:xfrm>
            <a:off x="7217518" y="1925773"/>
            <a:ext cx="222631" cy="571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071D712-D0BF-4754-934E-C5E1D8AF358C}"/>
              </a:ext>
            </a:extLst>
          </p:cNvPr>
          <p:cNvCxnSpPr>
            <a:stCxn id="70" idx="1"/>
          </p:cNvCxnSpPr>
          <p:nvPr/>
        </p:nvCxnSpPr>
        <p:spPr>
          <a:xfrm flipH="1">
            <a:off x="3860929" y="2763358"/>
            <a:ext cx="514753" cy="444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318E74D-2AB0-4610-B9F7-AB087A664D00}"/>
              </a:ext>
            </a:extLst>
          </p:cNvPr>
          <p:cNvCxnSpPr>
            <a:stCxn id="70" idx="2"/>
          </p:cNvCxnSpPr>
          <p:nvPr/>
        </p:nvCxnSpPr>
        <p:spPr>
          <a:xfrm>
            <a:off x="4773817" y="3029514"/>
            <a:ext cx="611484" cy="201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08D1BC5-FAE7-4873-944E-4A0BC574BE07}"/>
              </a:ext>
            </a:extLst>
          </p:cNvPr>
          <p:cNvCxnSpPr>
            <a:stCxn id="10" idx="2"/>
            <a:endCxn id="10" idx="2"/>
          </p:cNvCxnSpPr>
          <p:nvPr/>
        </p:nvCxnSpPr>
        <p:spPr>
          <a:xfrm>
            <a:off x="6192551" y="302951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97C9F26-C5B2-469D-95A7-7CFA33B2619F}"/>
              </a:ext>
            </a:extLst>
          </p:cNvPr>
          <p:cNvCxnSpPr>
            <a:stCxn id="10" idx="1"/>
          </p:cNvCxnSpPr>
          <p:nvPr/>
        </p:nvCxnSpPr>
        <p:spPr>
          <a:xfrm>
            <a:off x="5794416" y="2763359"/>
            <a:ext cx="1024967" cy="439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4F5ACF7-DB59-4D11-8AF6-25CDB85216A9}"/>
              </a:ext>
            </a:extLst>
          </p:cNvPr>
          <p:cNvCxnSpPr>
            <a:stCxn id="72" idx="2"/>
          </p:cNvCxnSpPr>
          <p:nvPr/>
        </p:nvCxnSpPr>
        <p:spPr>
          <a:xfrm>
            <a:off x="7621892" y="3017015"/>
            <a:ext cx="528195" cy="191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314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52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Dekkers, Frans</dc:creator>
  <cp:lastModifiedBy>Frans Dekkers</cp:lastModifiedBy>
  <cp:revision>8</cp:revision>
  <dcterms:created xsi:type="dcterms:W3CDTF">2020-05-05T07:44:48Z</dcterms:created>
  <dcterms:modified xsi:type="dcterms:W3CDTF">2020-05-05T12:53:33Z</dcterms:modified>
</cp:coreProperties>
</file>