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b10f3ba8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b10f3ba8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b10f3ba8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b10f3ba8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b10f3ba8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b10f3ba8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b10f3be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b10f3bee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b10f3bee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b10f3bee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bab5b1862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bab5b1862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bab5b1862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bab5b1862_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bab5b1862_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bab5b1862_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In a Recession? Who’s Right?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2007 - 2011 Unemployment Rates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38000"/>
            <a:ext cx="4969775" cy="35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832300" y="948988"/>
            <a:ext cx="30000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The unemployment rate in 2008 opened at 5.4% and ended at 7.1%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The effects of the recession reached a peak in 2010 aat 10.6%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By the end of 2011 the rate had slowly dropped to 8.3%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0" y="4697625"/>
            <a:ext cx="3118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accent3"/>
                </a:solidFill>
              </a:rPr>
              <a:t>Source: Bureau of Labor Statistics</a:t>
            </a:r>
            <a:endParaRPr sz="1300" i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2018 - 2022 Unemployment Rate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38000"/>
            <a:ext cx="5057725" cy="36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832300" y="1136000"/>
            <a:ext cx="30000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The unemployment rate jumped from 4.5% to 14.4% in April, 2020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By the end of December, 2021 the rate had dropped back down to 3.7%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4782000"/>
            <a:ext cx="3118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accent3"/>
                </a:solidFill>
              </a:rPr>
              <a:t>Source: Bureau of Labor Statistics</a:t>
            </a:r>
            <a:endParaRPr sz="1300" i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2008 and 2021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2" y="1017725"/>
            <a:ext cx="5661676" cy="38484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973400" y="1117938"/>
            <a:ext cx="3000000" cy="38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-"/>
            </a:pPr>
            <a:r>
              <a:rPr lang="en" sz="1500">
                <a:solidFill>
                  <a:schemeClr val="lt2"/>
                </a:solidFill>
              </a:rPr>
              <a:t>The unemployment rate steadily increased in 2008 before peaking in 2010, however the current rate in 2021 is nearly 4% lower than it was in 2008 and on a continual trend downwards in an opposite direction than occurred in 2010.</a:t>
            </a:r>
            <a:endParaRPr sz="1500">
              <a:solidFill>
                <a:schemeClr val="lt2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-"/>
            </a:pPr>
            <a:r>
              <a:rPr lang="en" sz="1500">
                <a:solidFill>
                  <a:schemeClr val="lt2"/>
                </a:solidFill>
              </a:rPr>
              <a:t>The current trend is optimistic but dramatic external events could affect the rate like in 2020.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4789950"/>
            <a:ext cx="3118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accent3"/>
                </a:solidFill>
              </a:rPr>
              <a:t>Source: Bureau of Labor Statistics</a:t>
            </a:r>
            <a:endParaRPr sz="1300" i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2022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5853750" y="445025"/>
            <a:ext cx="2978400" cy="43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count in the unemployed has decreased over the last 3 quarters.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Despite the slowing of GPD over last two quarters, jobs are being filled, and has not showed slowing.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possible shift upwards with seasonal jobs coming to an end.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257300"/>
            <a:ext cx="5232375" cy="35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30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 Force in 2022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5893500" y="343550"/>
            <a:ext cx="2938800" cy="45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Overall Labor Force has been increasing over the last 9 months of reporting. Teetering on 1M new job seekers in the market.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Recessions tend to see a downturn in labor force as people get discouraged and drop out.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Cyclical data is also accounted for. 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3475"/>
            <a:ext cx="5307851" cy="36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1326550" y="0"/>
            <a:ext cx="4389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Inflation Rates USA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5889900" y="174800"/>
            <a:ext cx="2808000" cy="4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Although inflation is healthy for a growing economy, very high rates of inflation can cause a recession.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Key Dates include: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2020 Covid-19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2008 Mortgage crisis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2001 Y2K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Historically, when a recession sets in, inflation begins to fall.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50" y="633900"/>
            <a:ext cx="5719502" cy="425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950" y="2072975"/>
            <a:ext cx="2384950" cy="17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870225" y="0"/>
            <a:ext cx="45138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S&amp;P 500 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6033000" y="572100"/>
            <a:ext cx="2808000" cy="4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What is the S&amp;P 500?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Standard &amp; Poor’s 500 Index features 500 of leading US publicly traded companies market cap.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S&amp;P 500 is generally the best indicator of how US stocks are doing overall.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Following every recession, the S&amp;P decreases just around 34% and just these last 2 year it has dropped 24%.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Something to note: The following data shows real prices of the S&amp;P without adjusting to inflation.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7886"/>
            <a:ext cx="5679773" cy="403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Conclusion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983425"/>
            <a:ext cx="8520600" cy="3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indicators at play in a recession that we also did not cover. Of which include: 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 Interest Rates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Gross Domestic Product and Consumer Price Index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Real Income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Although GDP has shrank for two consecutive quarters which is often considered a recession, it’s not an official definition. It is clear however, that based on past trends we are getting closer to a recession and that the economy is struggling. There is reason to believe that rapid job growth and investment from foriegn countries do not indicate a recession right now.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On-screen Show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Are We In a Recession? Who’s Right?</vt:lpstr>
      <vt:lpstr>2007 - 2011 Unemployment Rates</vt:lpstr>
      <vt:lpstr>2018 - 2022 Unemployment Rate</vt:lpstr>
      <vt:lpstr>Comparison between 2008 and 2021</vt:lpstr>
      <vt:lpstr>Unemployment 2022</vt:lpstr>
      <vt:lpstr>Labor Force in 2022</vt:lpstr>
      <vt:lpstr>Inflation Rates USA</vt:lpstr>
      <vt:lpstr>S&amp;P 500 </vt:lpstr>
      <vt:lpstr>                               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In a Recession? Who’s Right?</dc:title>
  <cp:lastModifiedBy>veefee77@outlook.com</cp:lastModifiedBy>
  <cp:revision>1</cp:revision>
  <dcterms:modified xsi:type="dcterms:W3CDTF">2022-11-02T00:44:42Z</dcterms:modified>
</cp:coreProperties>
</file>