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57" r:id="rId4"/>
    <p:sldId id="258" r:id="rId5"/>
    <p:sldId id="259" r:id="rId6"/>
    <p:sldId id="262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th, Kai" initials="R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 autoAdjust="0"/>
    <p:restoredTop sz="94550" autoAdjust="0"/>
  </p:normalViewPr>
  <p:slideViewPr>
    <p:cSldViewPr>
      <p:cViewPr varScale="1">
        <p:scale>
          <a:sx n="47" d="100"/>
          <a:sy n="47" d="100"/>
        </p:scale>
        <p:origin x="-19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30T17:21:07.731" idx="1">
    <p:pos x="4449" y="2414"/>
    <p:text>Algen ab 1µm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478A9-E810-412B-BF3E-61968E3A0239}" type="datetimeFigureOut">
              <a:rPr lang="de-DE" smtClean="0"/>
              <a:t>30.04.2016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EBABD-D914-4982-BAAC-75A70A328E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3835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CD14E-DD52-4922-9D45-F33A1B79037B}" type="datetimeFigureOut">
              <a:rPr lang="de-DE" smtClean="0"/>
              <a:t>30.04.2016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1DEB0-A6CC-4EF0-821C-14FFC86ACE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746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1DEB0-A6CC-4EF0-821C-14FFC86ACE7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76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0E01-C3F9-4C9D-B2C9-9A7B2AD284F2}" type="datetime1">
              <a:rPr lang="de-DE" smtClean="0"/>
              <a:t>30.04.2016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9DC2-FE0C-4BEB-A645-8292B814CE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80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9FA1-FA56-46BD-9A5B-9A4105B2081E}" type="datetime1">
              <a:rPr lang="de-DE" smtClean="0"/>
              <a:t>30.04.2016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9DC2-FE0C-4BEB-A645-8292B814CE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19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3F5C-8D46-451C-9BFB-39672CCB7F7F}" type="datetime1">
              <a:rPr lang="de-DE" smtClean="0"/>
              <a:t>30.04.2016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9DC2-FE0C-4BEB-A645-8292B814CE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92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D5054-E6D4-4467-A9AD-098AA5537A11}" type="datetime1">
              <a:rPr lang="de-DE" smtClean="0"/>
              <a:t>30.04.2016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9DC2-FE0C-4BEB-A645-8292B814CE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62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52936"/>
            <a:ext cx="7772400" cy="1362075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3306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0606-4819-4E41-8B1A-DFC206671831}" type="datetime1">
              <a:rPr lang="de-DE" smtClean="0"/>
              <a:t>30.04.2016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9DC2-FE0C-4BEB-A645-8292B814CE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32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1C0-9964-4C0C-934D-FFE850257D40}" type="datetime1">
              <a:rPr lang="de-DE" smtClean="0"/>
              <a:t>30.04.2016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9DC2-FE0C-4BEB-A645-8292B814CE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11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7130-664F-4533-942C-09F8A43CE81D}" type="datetime1">
              <a:rPr lang="de-DE" smtClean="0"/>
              <a:t>30.04.2016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9DC2-FE0C-4BEB-A645-8292B814CE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19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9DB7-5DED-4073-BC6E-14378C34602D}" type="datetime1">
              <a:rPr lang="de-DE" smtClean="0"/>
              <a:t>30.04.2016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9DC2-FE0C-4BEB-A645-8292B814CE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32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EB09-BF82-4579-B926-A67343788606}" type="datetime1">
              <a:rPr lang="de-DE" smtClean="0"/>
              <a:t>30.04.2016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9DC2-FE0C-4BEB-A645-8292B814CE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83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B755-7F5B-4C65-88C9-6B47D34CE4C1}" type="datetime1">
              <a:rPr lang="de-DE" smtClean="0"/>
              <a:t>30.04.2016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9DC2-FE0C-4BEB-A645-8292B814CE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48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229200"/>
            <a:ext cx="5486400" cy="7200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44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949280"/>
            <a:ext cx="5486400" cy="360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10B5-2D9F-46C2-BDF2-6CEF53267164}" type="datetime1">
              <a:rPr lang="de-DE" smtClean="0"/>
              <a:t>30.04.2016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9DC2-FE0C-4BEB-A645-8292B814CE74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-27384"/>
            <a:ext cx="9144000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8741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D33A2-D266-4433-80E8-EF1679B697C4}" type="datetime1">
              <a:rPr lang="de-DE" smtClean="0"/>
              <a:t>30.04.2016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29DC2-FE0C-4BEB-A645-8292B814CE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09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Physikalische Modelle der Zellmembran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9DC2-FE0C-4BEB-A645-8292B814CE7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53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Zellbiologie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/>
              <a:t>Klassifizierung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/>
              <a:t>Zellarchitektur</a:t>
            </a:r>
          </a:p>
          <a:p>
            <a:pPr marL="914400" lvl="1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9DC2-FE0C-4BEB-A645-8292B814CE7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59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Zellbiologie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i="1" dirty="0" smtClean="0"/>
              <a:t>Ein </a:t>
            </a:r>
            <a:r>
              <a:rPr lang="de-DE" sz="3200" i="1" dirty="0" smtClean="0"/>
              <a:t>kurzer</a:t>
            </a:r>
            <a:r>
              <a:rPr lang="de-DE" sz="3600" i="1" dirty="0" smtClean="0"/>
              <a:t> Überblick</a:t>
            </a:r>
            <a:endParaRPr lang="de-DE" sz="3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9DC2-FE0C-4BEB-A645-8292B814CE7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75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Klassifizierung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Prokaryotenzelle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Kein sichtbarer Zellkern</a:t>
            </a:r>
          </a:p>
          <a:p>
            <a:r>
              <a:rPr lang="de-DE" dirty="0" smtClean="0"/>
              <a:t>Bsp.: Bakterium</a:t>
            </a:r>
          </a:p>
          <a:p>
            <a:r>
              <a:rPr lang="de-DE" b="1" dirty="0" smtClean="0"/>
              <a:t>Immer</a:t>
            </a:r>
            <a:r>
              <a:rPr lang="de-DE" dirty="0" smtClean="0"/>
              <a:t> einzellig</a:t>
            </a:r>
          </a:p>
          <a:p>
            <a:endParaRPr lang="de-DE" dirty="0"/>
          </a:p>
          <a:p>
            <a:r>
              <a:rPr lang="de-DE" dirty="0" smtClean="0"/>
              <a:t>0.1µm bis 1µm</a:t>
            </a:r>
          </a:p>
          <a:p>
            <a:r>
              <a:rPr lang="de-DE" dirty="0" smtClean="0"/>
              <a:t>Cytoplasma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Eukaryotenzelle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Vorhandener Zellkern</a:t>
            </a:r>
          </a:p>
          <a:p>
            <a:r>
              <a:rPr lang="de-DE" dirty="0" smtClean="0"/>
              <a:t>Bsp.: Tierische Zelle</a:t>
            </a:r>
          </a:p>
          <a:p>
            <a:r>
              <a:rPr lang="de-DE" dirty="0" smtClean="0"/>
              <a:t>Ggf. Einzeller, häufig mehrzellig</a:t>
            </a:r>
          </a:p>
          <a:p>
            <a:r>
              <a:rPr lang="de-DE" dirty="0" smtClean="0"/>
              <a:t>10µm bis 50µm</a:t>
            </a:r>
          </a:p>
          <a:p>
            <a:r>
              <a:rPr lang="de-DE" dirty="0" smtClean="0"/>
              <a:t>Kompartimente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9DC2-FE0C-4BEB-A645-8292B814CE7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22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Zellarchitektur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Wir brauchen...</a:t>
            </a:r>
          </a:p>
          <a:p>
            <a:pPr lvl="1"/>
            <a:r>
              <a:rPr lang="de-DE" dirty="0" smtClean="0"/>
              <a:t>Bausteine</a:t>
            </a:r>
          </a:p>
          <a:p>
            <a:pPr lvl="1"/>
            <a:r>
              <a:rPr lang="de-DE" dirty="0" smtClean="0"/>
              <a:t>Energie</a:t>
            </a:r>
          </a:p>
          <a:p>
            <a:pPr lvl="1"/>
            <a:r>
              <a:rPr lang="de-DE" dirty="0" smtClean="0"/>
              <a:t>Transport</a:t>
            </a:r>
          </a:p>
          <a:p>
            <a:pPr lvl="1"/>
            <a:r>
              <a:rPr lang="de-DE" dirty="0" smtClean="0"/>
              <a:t>Ordnung</a:t>
            </a:r>
          </a:p>
          <a:p>
            <a:pPr lvl="1"/>
            <a:r>
              <a:rPr lang="de-DE" dirty="0" smtClean="0"/>
              <a:t>Medium (Pampe)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9DC2-FE0C-4BEB-A645-8292B814CE7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84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93763" indent="-893763"/>
            <a:r>
              <a:rPr lang="de-DE" dirty="0"/>
              <a:t>Abb. </a:t>
            </a:r>
            <a:r>
              <a:rPr lang="de-DE" dirty="0" smtClean="0"/>
              <a:t>1:</a:t>
            </a:r>
            <a:r>
              <a:rPr lang="de-DE" dirty="0"/>
              <a:t> 	</a:t>
            </a:r>
            <a:r>
              <a:rPr lang="de-DE" dirty="0" smtClean="0"/>
              <a:t>Chematische </a:t>
            </a:r>
            <a:r>
              <a:rPr lang="de-DE" dirty="0"/>
              <a:t>simplifizierung einer </a:t>
            </a:r>
            <a:r>
              <a:rPr lang="de-DE" dirty="0" smtClean="0"/>
              <a:t>tierischen  Zelle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 smtClean="0"/>
              <a:t>Quelle: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9DC2-FE0C-4BEB-A645-8292B814CE7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91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</Words>
  <Application>Microsoft Office PowerPoint</Application>
  <PresentationFormat>On-screen Show (4:3)</PresentationFormat>
  <Paragraphs>37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Physikalische Modelle der Zellmembran</vt:lpstr>
      <vt:lpstr>Inhalt</vt:lpstr>
      <vt:lpstr>Zellbiologie</vt:lpstr>
      <vt:lpstr>Klassifizierung</vt:lpstr>
      <vt:lpstr>Zellarchitektur</vt:lpstr>
      <vt:lpstr>Abb. 1:  Chematische simplifizierung einer tierischen  Zelle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Roth, Kai</dc:creator>
  <cp:lastModifiedBy>Roth, Kai</cp:lastModifiedBy>
  <cp:revision>11</cp:revision>
  <dcterms:created xsi:type="dcterms:W3CDTF">2016-04-30T10:10:41Z</dcterms:created>
  <dcterms:modified xsi:type="dcterms:W3CDTF">2016-04-30T19:50:37Z</dcterms:modified>
</cp:coreProperties>
</file>