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638"/>
  </p:normalViewPr>
  <p:slideViewPr>
    <p:cSldViewPr snapToGrid="0" snapToObjects="1">
      <p:cViewPr varScale="1">
        <p:scale>
          <a:sx n="94" d="100"/>
          <a:sy n="94" d="100"/>
        </p:scale>
        <p:origin x="2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CD37-7A86-BC4C-B2F9-0CA3CF41EB5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7042-A01A-E44B-85D9-F1DA106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CD37-7A86-BC4C-B2F9-0CA3CF41EB5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7042-A01A-E44B-85D9-F1DA106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CD37-7A86-BC4C-B2F9-0CA3CF41EB5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7042-A01A-E44B-85D9-F1DA106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CD37-7A86-BC4C-B2F9-0CA3CF41EB5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7042-A01A-E44B-85D9-F1DA106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CD37-7A86-BC4C-B2F9-0CA3CF41EB5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7042-A01A-E44B-85D9-F1DA106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CD37-7A86-BC4C-B2F9-0CA3CF41EB5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7042-A01A-E44B-85D9-F1DA106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1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CD37-7A86-BC4C-B2F9-0CA3CF41EB5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7042-A01A-E44B-85D9-F1DA106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8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CD37-7A86-BC4C-B2F9-0CA3CF41EB5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7042-A01A-E44B-85D9-F1DA106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7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CD37-7A86-BC4C-B2F9-0CA3CF41EB5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7042-A01A-E44B-85D9-F1DA106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CD37-7A86-BC4C-B2F9-0CA3CF41EB5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7042-A01A-E44B-85D9-F1DA106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4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CD37-7A86-BC4C-B2F9-0CA3CF41EB5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7042-A01A-E44B-85D9-F1DA106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4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CD37-7A86-BC4C-B2F9-0CA3CF41EB52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7042-A01A-E44B-85D9-F1DA1068F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9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06D8DC-F619-A845-B36F-D1A1969AC0F7}"/>
              </a:ext>
            </a:extLst>
          </p:cNvPr>
          <p:cNvSpPr txBox="1"/>
          <p:nvPr/>
        </p:nvSpPr>
        <p:spPr>
          <a:xfrm>
            <a:off x="109183" y="101082"/>
            <a:ext cx="310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SBOL Visual 2.2 Reference Card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903CDC54-CF11-9E4E-B693-190C4EAC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00" y="715441"/>
            <a:ext cx="5636958" cy="2661022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A41805DD-C978-9A4B-ABC5-04D63CB8E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8" y="3316405"/>
            <a:ext cx="6595558" cy="56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7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5</Words>
  <Application>Microsoft Macintosh PowerPoint</Application>
  <PresentationFormat>Letter Paper (8.5x11 in)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Beal</dc:creator>
  <cp:lastModifiedBy>Jacob Beal</cp:lastModifiedBy>
  <cp:revision>4</cp:revision>
  <cp:lastPrinted>2019-10-31T11:43:43Z</cp:lastPrinted>
  <dcterms:created xsi:type="dcterms:W3CDTF">2019-10-31T11:37:36Z</dcterms:created>
  <dcterms:modified xsi:type="dcterms:W3CDTF">2019-10-31T11:48:06Z</dcterms:modified>
</cp:coreProperties>
</file>