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4" r:id="rId3"/>
    <p:sldId id="325" r:id="rId4"/>
    <p:sldId id="257" r:id="rId5"/>
    <p:sldId id="350" r:id="rId6"/>
    <p:sldId id="349" r:id="rId7"/>
    <p:sldId id="357" r:id="rId8"/>
    <p:sldId id="351" r:id="rId9"/>
    <p:sldId id="359" r:id="rId10"/>
    <p:sldId id="358" r:id="rId11"/>
    <p:sldId id="361" r:id="rId12"/>
    <p:sldId id="360" r:id="rId13"/>
    <p:sldId id="362" r:id="rId14"/>
    <p:sldId id="35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Image courtesy of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087F431-96F2-5C45-AB86-0108780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4494E-AEE8-4249-B9E7-3001EFB60628}" type="datetime1">
              <a:rPr lang="en-US" smtClean="0"/>
              <a:t>10/31/19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B425DA-7B00-894A-BB7B-3684D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E96568-D33D-1A43-A908-5D006BCC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CC4FB-8D41-3B4D-8E07-DC97EDCC28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C921B0-4180-3944-8761-867620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278"/>
            <a:ext cx="8229600" cy="682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501-F139-4F46-AA0E-7922050862A6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4BE0-6040-0546-A6A9-D86D64066F6F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35A-A9F2-1A47-895C-BF129996287C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76FE-CD0B-B349-823B-279359543214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EFE-52E4-3749-80E0-C8C335780E0E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117D-F452-474E-BAA7-11774850649E}" type="datetime1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A690-4C3F-4B42-B8C1-F08C2F246B66}" type="datetime1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3A-2E1D-194C-ACF6-BDA0DA51EF2D}" type="datetime1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6CD89-0100-024B-906E-D05A5A35377A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80E7-2899-EC42-9278-CCA06E4B4348}" type="datetime1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565898-C8F4-E148-A4C5-6D4AB9312921}" type="datetime1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image" Target="../media/image17.emf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design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2162909"/>
            <a:ext cx="3987082" cy="1620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 fontAlgn="base"/>
            <a:r>
              <a:rPr lang="en-US" sz="9600" b="1" dirty="0"/>
              <a:t>Presenter: </a:t>
            </a:r>
            <a:r>
              <a:rPr lang="en-US" sz="9600" dirty="0"/>
              <a:t>Jacob Beal (BBN Technologies</a:t>
            </a:r>
            <a:r>
              <a:rPr lang="en-US" sz="9600" b="1" dirty="0"/>
              <a:t>)</a:t>
            </a:r>
            <a:r>
              <a:rPr lang="en-US" sz="9600" dirty="0"/>
              <a:t>  </a:t>
            </a:r>
            <a:endParaRPr lang="en-US" sz="9600" b="1" dirty="0"/>
          </a:p>
          <a:p>
            <a:pPr algn="ctr" fontAlgn="base"/>
            <a:r>
              <a:rPr lang="en-US" sz="9600" b="1" dirty="0"/>
              <a:t>SBOL Workshop @ </a:t>
            </a:r>
            <a:r>
              <a:rPr lang="en-US" sz="9600" b="1" dirty="0" err="1"/>
              <a:t>iGEM</a:t>
            </a:r>
            <a:r>
              <a:rPr lang="en-US" sz="9600" b="1" dirty="0"/>
              <a:t>, November, 2019</a:t>
            </a:r>
          </a:p>
          <a:p>
            <a:pPr algn="ctr" fontAlgn="base"/>
            <a:r>
              <a:rPr lang="en-US" sz="9600" b="1" dirty="0"/>
              <a:t>Boston, MA, USA</a:t>
            </a:r>
            <a:endParaRPr lang="en-US" sz="7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2264"/>
            <a:ext cx="8229600" cy="98564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b="1" dirty="0"/>
              <a:t>SBOL Visual: </a:t>
            </a:r>
            <a:br>
              <a:rPr lang="en-US" b="1" dirty="0"/>
            </a:br>
            <a:r>
              <a:rPr lang="en-US" b="1" dirty="0"/>
              <a:t>Diagrams for Synthetic Biology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10F25-B585-9D42-A0E9-575B192D3779}"/>
              </a:ext>
            </a:extLst>
          </p:cNvPr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document does not contain technology or technical data controlled under either U.S. International Traffic in Arms Regulation or U.S. Export Administration Regulations. </a:t>
            </a:r>
          </a:p>
        </p:txBody>
      </p:sp>
    </p:spTree>
    <p:extLst>
      <p:ext uri="{BB962C8B-B14F-4D97-AF65-F5344CB8AC3E}">
        <p14:creationId xmlns:p14="http://schemas.microsoft.com/office/powerpoint/2010/main" val="23915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1296754"/>
            <a:ext cx="8966962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43"/>
            <a:ext cx="9144000" cy="5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130763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029199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1F497D"/>
                </a:solidFill>
              </a:rPr>
              <a:t>Inspiration: Standard Electronic Symbols: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i="1" dirty="0">
                <a:solidFill>
                  <a:schemeClr val="tx2"/>
                </a:solidFill>
              </a:rPr>
              <a:t>What is the equivalent for synthetic biology?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274638"/>
            <a:ext cx="8229600" cy="682625"/>
          </a:xfrm>
        </p:spPr>
        <p:txBody>
          <a:bodyPr/>
          <a:lstStyle/>
          <a:p>
            <a:r>
              <a:rPr lang="en-US"/>
              <a:t>Standards simplify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019300"/>
            <a:ext cx="50800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2789" y="5295900"/>
            <a:ext cx="401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… and many others in IEEE Std. 91/91a; IEEE Std. 315</a:t>
            </a:r>
          </a:p>
        </p:txBody>
      </p:sp>
    </p:spTree>
    <p:extLst>
      <p:ext uri="{BB962C8B-B14F-4D97-AF65-F5344CB8AC3E}">
        <p14:creationId xmlns:p14="http://schemas.microsoft.com/office/powerpoint/2010/main" val="315529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</p:spTree>
    <p:extLst>
      <p:ext uri="{BB962C8B-B14F-4D97-AF65-F5344CB8AC3E}">
        <p14:creationId xmlns:p14="http://schemas.microsoft.com/office/powerpoint/2010/main" val="1421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6" y="149484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866446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6" y="149484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86644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866446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28682" y="1494846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866446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316" y="2409246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269" y="3780846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Simple Chemical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17424" y="1493641"/>
            <a:ext cx="1710158" cy="1223382"/>
            <a:chOff x="3070486" y="1598995"/>
            <a:chExt cx="1710158" cy="1223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6" y="1600200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244" y="1598995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16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780846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00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111" y="21882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2662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206811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518951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518951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518951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518951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518951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1427" y="2212920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557347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1701" y="2182018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A0A7C-D28F-D14F-8078-0DCAA9308D4C}"/>
              </a:ext>
            </a:extLst>
          </p:cNvPr>
          <p:cNvSpPr/>
          <p:nvPr/>
        </p:nvSpPr>
        <p:spPr>
          <a:xfrm>
            <a:off x="5001934" y="3040743"/>
            <a:ext cx="200568" cy="20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3C2DAA1-CE3E-EA41-8DF9-B48AE84042EB}"/>
              </a:ext>
            </a:extLst>
          </p:cNvPr>
          <p:cNvSpPr/>
          <p:nvPr/>
        </p:nvSpPr>
        <p:spPr>
          <a:xfrm>
            <a:off x="5388429" y="3040743"/>
            <a:ext cx="232659" cy="2005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>
            <a:extLst>
              <a:ext uri="{FF2B5EF4-FFF2-40B4-BE49-F238E27FC236}">
                <a16:creationId xmlns:a16="http://schemas.microsoft.com/office/drawing/2014/main" id="{1A50F263-DC0D-FF40-8A65-77B39D350EB8}"/>
              </a:ext>
            </a:extLst>
          </p:cNvPr>
          <p:cNvSpPr/>
          <p:nvPr/>
        </p:nvSpPr>
        <p:spPr>
          <a:xfrm>
            <a:off x="5001933" y="3387951"/>
            <a:ext cx="200568" cy="19101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DF25B32-E2A3-B94A-912A-935A9EED78C9}"/>
              </a:ext>
            </a:extLst>
          </p:cNvPr>
          <p:cNvSpPr/>
          <p:nvPr/>
        </p:nvSpPr>
        <p:spPr>
          <a:xfrm>
            <a:off x="5388429" y="3383175"/>
            <a:ext cx="232659" cy="2005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1F83AC-CD89-C648-860C-EEEF7161BBD8}"/>
              </a:ext>
            </a:extLst>
          </p:cNvPr>
          <p:cNvSpPr txBox="1"/>
          <p:nvPr/>
        </p:nvSpPr>
        <p:spPr>
          <a:xfrm>
            <a:off x="4938177" y="358464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alternates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7044ACF-5FD4-9049-BC0F-8000D83DA7C3}"/>
              </a:ext>
            </a:extLst>
          </p:cNvPr>
          <p:cNvGrpSpPr/>
          <p:nvPr/>
        </p:nvGrpSpPr>
        <p:grpSpPr>
          <a:xfrm>
            <a:off x="2464730" y="5862464"/>
            <a:ext cx="513603" cy="468382"/>
            <a:chOff x="2595357" y="6109202"/>
            <a:chExt cx="513603" cy="4683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7FE708-7291-4B44-8103-D9E81874ACDB}"/>
                </a:ext>
              </a:extLst>
            </p:cNvPr>
            <p:cNvSpPr/>
            <p:nvPr/>
          </p:nvSpPr>
          <p:spPr>
            <a:xfrm>
              <a:off x="2691379" y="6230112"/>
              <a:ext cx="232658" cy="232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280948-7458-5A49-98D9-C38F8D96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357" y="645667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AE0E96-E754-6042-B768-A46E4B705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3645" y="610920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56B6A20-0106-0049-9C8A-DDC1F6276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38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1E7492-474B-B440-B98C-063368F38C8E}"/>
              </a:ext>
            </a:extLst>
          </p:cNvPr>
          <p:cNvGrpSpPr/>
          <p:nvPr/>
        </p:nvGrpSpPr>
        <p:grpSpPr>
          <a:xfrm>
            <a:off x="3654911" y="5642503"/>
            <a:ext cx="914400" cy="914400"/>
            <a:chOff x="3654911" y="5889241"/>
            <a:chExt cx="914400" cy="9144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86F9754-2F9D-9840-BFCF-5D05704C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4911" y="5889241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9284EC-7607-9D4C-90DF-2EEBE3F6E8BF}"/>
                </a:ext>
              </a:extLst>
            </p:cNvPr>
            <p:cNvCxnSpPr/>
            <p:nvPr/>
          </p:nvCxnSpPr>
          <p:spPr>
            <a:xfrm>
              <a:off x="4210797" y="646277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26DC54-E344-814C-A9A6-D6427BB1D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85" y="611529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27428B-CEA6-4645-92DC-D0ADAD278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126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D8B96F-117B-8648-A22F-A5DE69ED7997}"/>
              </a:ext>
            </a:extLst>
          </p:cNvPr>
          <p:cNvGrpSpPr/>
          <p:nvPr/>
        </p:nvGrpSpPr>
        <p:grpSpPr>
          <a:xfrm>
            <a:off x="5238311" y="5890344"/>
            <a:ext cx="501885" cy="417678"/>
            <a:chOff x="5252825" y="6137082"/>
            <a:chExt cx="501885" cy="417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EFBDA1-6E13-3845-BCEB-EB2D1D9AA75C}"/>
                </a:ext>
              </a:extLst>
            </p:cNvPr>
            <p:cNvSpPr/>
            <p:nvPr/>
          </p:nvSpPr>
          <p:spPr>
            <a:xfrm>
              <a:off x="5388429" y="6230112"/>
              <a:ext cx="232659" cy="232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3CCF5-790E-5748-97E6-C21CC62B8F10}"/>
                </a:ext>
              </a:extLst>
            </p:cNvPr>
            <p:cNvCxnSpPr/>
            <p:nvPr/>
          </p:nvCxnSpPr>
          <p:spPr>
            <a:xfrm>
              <a:off x="5615512" y="642879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8B8008-E5EA-884B-B9C5-A9688657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00" y="613708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86FD1-D61E-654A-AD9A-7F7C750F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825" y="643385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FA004F0-FE60-1140-8783-AC84526C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6599" y="614213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FF14E8-B27C-5247-9324-76D4832BBAF2}"/>
              </a:ext>
            </a:extLst>
          </p:cNvPr>
          <p:cNvSpPr txBox="1"/>
          <p:nvPr/>
        </p:nvSpPr>
        <p:spPr>
          <a:xfrm>
            <a:off x="5016447" y="645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090BA-D530-A34D-B9AC-D37A26025235}"/>
              </a:ext>
            </a:extLst>
          </p:cNvPr>
          <p:cNvSpPr txBox="1"/>
          <p:nvPr/>
        </p:nvSpPr>
        <p:spPr>
          <a:xfrm>
            <a:off x="3568922" y="6456958"/>
            <a:ext cx="106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Dissociation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3B9A1-B438-1543-B8B1-540B3C78FCE5}"/>
              </a:ext>
            </a:extLst>
          </p:cNvPr>
          <p:cNvSpPr txBox="1"/>
          <p:nvPr/>
        </p:nvSpPr>
        <p:spPr>
          <a:xfrm>
            <a:off x="2221367" y="6456958"/>
            <a:ext cx="101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Association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B20353-D77C-CB40-8CFA-3285DA4E88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61843" y="147966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2D3B5B0-7C8B-1D45-A51F-FD9143A24B9A}"/>
              </a:ext>
            </a:extLst>
          </p:cNvPr>
          <p:cNvSpPr txBox="1"/>
          <p:nvPr/>
        </p:nvSpPr>
        <p:spPr>
          <a:xfrm>
            <a:off x="4854648" y="240924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31985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http://visbol.org/design/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" y="1319777"/>
            <a:ext cx="863735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9293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19403</TotalTime>
  <Words>340</Words>
  <Application>Microsoft Macintosh PowerPoint</Application>
  <PresentationFormat>On-screen Show (4:3)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Courier</vt:lpstr>
      <vt:lpstr>bbn_template</vt:lpstr>
      <vt:lpstr>SBOL Visual:  Diagrams for Synthetic Biology</vt:lpstr>
      <vt:lpstr>Problem: Communicating Gene Constructs</vt:lpstr>
      <vt:lpstr>Standards simplify communication</vt:lpstr>
      <vt:lpstr>Diagram Elements</vt:lpstr>
      <vt:lpstr>Flexibility of Style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170</cp:revision>
  <dcterms:created xsi:type="dcterms:W3CDTF">2014-09-25T19:50:53Z</dcterms:created>
  <dcterms:modified xsi:type="dcterms:W3CDTF">2019-10-31T11:52:50Z</dcterms:modified>
</cp:coreProperties>
</file>