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DAEB-8EDE-4E51-A678-E160CB7C407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057B-BD1A-4241-A250-7476EB30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Michal Galdzicki</a:t>
            </a:r>
          </a:p>
          <a:p>
            <a:r>
              <a:rPr lang="en-US" dirty="0" smtClean="0"/>
              <a:t>Bryan Bartley</a:t>
            </a:r>
            <a:endParaRPr lang="en-US" dirty="0"/>
          </a:p>
        </p:txBody>
      </p:sp>
      <p:pic>
        <p:nvPicPr>
          <p:cNvPr id="2050" name="Picture 2" descr="http://edunderwood.com/wp-content/uploads/2011/08/con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3" y="1352790"/>
            <a:ext cx="5095875" cy="215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8422" y="1352790"/>
            <a:ext cx="27467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Broadway" pitchFamily="82" charset="0"/>
                <a:cs typeface="Aharoni" pitchFamily="2" charset="-79"/>
              </a:rPr>
              <a:t>HOST </a:t>
            </a:r>
            <a:endParaRPr lang="en-US" sz="6600" dirty="0">
              <a:latin typeface="Broadway" pitchFamily="8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92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appropriate strain to use for a particular DNA Component design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Repressilator</a:t>
            </a:r>
            <a:r>
              <a:rPr lang="en-US" dirty="0" smtClean="0"/>
              <a:t>, Toggle switch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Tamme</a:t>
            </a:r>
            <a:r>
              <a:rPr lang="en-US" dirty="0" smtClean="0"/>
              <a:t> et 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Standard </a:t>
            </a:r>
            <a:r>
              <a:rPr lang="en-US"/>
              <a:t>p</a:t>
            </a:r>
            <a:r>
              <a:rPr lang="en-US" smtClean="0"/>
              <a:t>romoter </a:t>
            </a:r>
            <a:r>
              <a:rPr lang="en-US" dirty="0" smtClean="0"/>
              <a:t>measurement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organism </a:t>
            </a:r>
            <a:r>
              <a:rPr lang="en-US" dirty="0"/>
              <a:t>host range the DNA </a:t>
            </a:r>
            <a:r>
              <a:rPr lang="en-US" dirty="0" smtClean="0"/>
              <a:t>Component </a:t>
            </a:r>
            <a:r>
              <a:rPr lang="en-US" dirty="0"/>
              <a:t>design is compatible </a:t>
            </a:r>
            <a:r>
              <a:rPr lang="en-US" dirty="0" smtClean="0"/>
              <a:t>with.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Predict global host parameters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translation or transcription rates) that affect circuit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Predict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a circuit is going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Reconstruct the metabolic network,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transcriptome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and proteome of the cells operating the design.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Host Context Extension will enable you to </a:t>
            </a:r>
            <a:r>
              <a:rPr lang="en-US" b="1" dirty="0" smtClean="0"/>
              <a:t>Specify: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configuration of a synthetic biological system</a:t>
            </a:r>
          </a:p>
          <a:p>
            <a:r>
              <a:rPr lang="en-US" dirty="0"/>
              <a:t>H</a:t>
            </a:r>
            <a:r>
              <a:rPr lang="en-US" dirty="0" smtClean="0"/>
              <a:t>ost organism and DNA molecule type that DNA component design is ‘destined for’</a:t>
            </a:r>
          </a:p>
          <a:p>
            <a:pPr lvl="1"/>
            <a:r>
              <a:rPr lang="en-US" dirty="0" smtClean="0"/>
              <a:t>in contrast to ‘sequenced from’</a:t>
            </a:r>
          </a:p>
        </p:txBody>
      </p:sp>
    </p:spTree>
    <p:extLst>
      <p:ext uri="{BB962C8B-B14F-4D97-AF65-F5344CB8AC3E}">
        <p14:creationId xmlns:p14="http://schemas.microsoft.com/office/powerpoint/2010/main" val="25116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HC working group will write a specification document in 6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Physical entities important for specifying a synthetic biology configuration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Metabolic</a:t>
            </a:r>
          </a:p>
          <a:p>
            <a:pPr lvl="2"/>
            <a:r>
              <a:rPr lang="en-US" dirty="0" smtClean="0"/>
              <a:t>Regulatory</a:t>
            </a:r>
          </a:p>
          <a:p>
            <a:pPr lvl="2"/>
            <a:r>
              <a:rPr lang="en-US" dirty="0" err="1" smtClean="0"/>
              <a:t>Signalling</a:t>
            </a:r>
            <a:endParaRPr lang="en-US" dirty="0" smtClean="0"/>
          </a:p>
          <a:p>
            <a:pPr lvl="2"/>
            <a:r>
              <a:rPr lang="en-US" dirty="0" smtClean="0"/>
              <a:t>Biophysical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Specify new </a:t>
            </a:r>
            <a:r>
              <a:rPr lang="en-US" dirty="0"/>
              <a:t>configuration of a synthetic biological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52800"/>
            <a:ext cx="4038600" cy="2925763"/>
          </a:xfrm>
        </p:spPr>
        <p:txBody>
          <a:bodyPr>
            <a:normAutofit/>
          </a:bodyPr>
          <a:lstStyle/>
          <a:p>
            <a:r>
              <a:rPr lang="en-US" b="1" dirty="0"/>
              <a:t>Physical </a:t>
            </a:r>
            <a:r>
              <a:rPr lang="en-US" b="1" dirty="0" smtClean="0"/>
              <a:t>entities</a:t>
            </a:r>
          </a:p>
          <a:p>
            <a:pPr lvl="1"/>
            <a:r>
              <a:rPr lang="en-US" dirty="0" smtClean="0"/>
              <a:t>Host Cell</a:t>
            </a:r>
          </a:p>
          <a:p>
            <a:r>
              <a:rPr lang="en-US" dirty="0" smtClean="0"/>
              <a:t>How entities are </a:t>
            </a:r>
            <a:r>
              <a:rPr lang="en-US" b="1" dirty="0" smtClean="0"/>
              <a:t>arranged</a:t>
            </a:r>
          </a:p>
          <a:p>
            <a:pPr lvl="1"/>
            <a:r>
              <a:rPr lang="en-US" dirty="0" smtClean="0"/>
              <a:t>Cell contains vector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2285999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Interfaces</a:t>
            </a:r>
          </a:p>
          <a:p>
            <a:pPr marL="457200" lvl="1" indent="0">
              <a:buNone/>
            </a:pPr>
            <a:r>
              <a:rPr lang="en-US" dirty="0" smtClean="0"/>
              <a:t>(Inputs and Outputs)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molecule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What physical components are essential for the function of the system being described?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What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essential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 the function of the system being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9637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Physical </a:t>
            </a:r>
            <a:r>
              <a:rPr lang="en-US" b="1" dirty="0" smtClean="0"/>
              <a:t>entities</a:t>
            </a:r>
          </a:p>
          <a:p>
            <a:pPr lvl="1"/>
            <a:r>
              <a:rPr lang="en-US" dirty="0" smtClean="0"/>
              <a:t>Cell type</a:t>
            </a:r>
          </a:p>
          <a:p>
            <a:pPr lvl="1"/>
            <a:r>
              <a:rPr lang="en-US" dirty="0" smtClean="0"/>
              <a:t>Vector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entities are </a:t>
            </a:r>
            <a:r>
              <a:rPr lang="en-US" b="1" dirty="0" smtClean="0"/>
              <a:t>arranged</a:t>
            </a:r>
          </a:p>
          <a:p>
            <a:pPr lvl="1"/>
            <a:r>
              <a:rPr lang="en-US" dirty="0" smtClean="0"/>
              <a:t>Compartment</a:t>
            </a:r>
          </a:p>
          <a:p>
            <a:pPr lvl="2"/>
            <a:r>
              <a:rPr lang="en-US" dirty="0" smtClean="0"/>
              <a:t>Cell </a:t>
            </a:r>
            <a:r>
              <a:rPr lang="en-US" b="1" dirty="0" smtClean="0"/>
              <a:t>contains</a:t>
            </a:r>
            <a:r>
              <a:rPr lang="en-US" dirty="0" smtClean="0"/>
              <a:t> vector</a:t>
            </a:r>
          </a:p>
          <a:p>
            <a:pPr lvl="1"/>
            <a:r>
              <a:rPr lang="en-US" dirty="0" smtClean="0"/>
              <a:t>Genetic Locus</a:t>
            </a:r>
          </a:p>
          <a:p>
            <a:pPr lvl="2"/>
            <a:r>
              <a:rPr lang="en-US" dirty="0" smtClean="0"/>
              <a:t>DNA Sequence Design (a </a:t>
            </a:r>
            <a:r>
              <a:rPr lang="en-US" dirty="0" err="1" smtClean="0"/>
              <a:t>DnaComponent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located on </a:t>
            </a:r>
            <a:r>
              <a:rPr lang="en-US" dirty="0" smtClean="0"/>
              <a:t>plasmid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09801"/>
            <a:ext cx="4038600" cy="4495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Cell Type</a:t>
            </a:r>
          </a:p>
          <a:p>
            <a:pPr lvl="1"/>
            <a:r>
              <a:rPr lang="en-US" dirty="0"/>
              <a:t>Progenitor Strain</a:t>
            </a:r>
          </a:p>
          <a:p>
            <a:pPr lvl="2"/>
            <a:r>
              <a:rPr lang="en-US" dirty="0"/>
              <a:t>Annotated Genome</a:t>
            </a:r>
          </a:p>
          <a:p>
            <a:pPr lvl="1"/>
            <a:r>
              <a:rPr lang="en-US" dirty="0"/>
              <a:t>Genotype</a:t>
            </a:r>
          </a:p>
          <a:p>
            <a:pPr lvl="1"/>
            <a:r>
              <a:rPr lang="en-US" dirty="0" err="1" smtClean="0"/>
              <a:t>Epigenome</a:t>
            </a:r>
            <a:endParaRPr lang="en-US" dirty="0"/>
          </a:p>
          <a:p>
            <a:r>
              <a:rPr lang="en-US" b="1" dirty="0" smtClean="0"/>
              <a:t>Interfaces</a:t>
            </a:r>
          </a:p>
          <a:p>
            <a:pPr lvl="1"/>
            <a:r>
              <a:rPr lang="en-US" dirty="0" smtClean="0"/>
              <a:t>Protein</a:t>
            </a:r>
            <a:endParaRPr lang="en-US" dirty="0"/>
          </a:p>
          <a:p>
            <a:pPr lvl="1"/>
            <a:r>
              <a:rPr lang="en-US" dirty="0"/>
              <a:t>RNA</a:t>
            </a:r>
          </a:p>
          <a:p>
            <a:pPr lvl="1"/>
            <a:r>
              <a:rPr lang="en-US" dirty="0"/>
              <a:t>Small molecule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663398"/>
            <a:ext cx="2106923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Host Context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27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 smtClean="0"/>
          </a:p>
          <a:p>
            <a:r>
              <a:rPr lang="en-US" b="1" dirty="0" smtClean="0"/>
              <a:t>Vector Type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Plasmid, </a:t>
            </a:r>
            <a:r>
              <a:rPr lang="en-US" dirty="0" err="1"/>
              <a:t>Fosmid</a:t>
            </a:r>
            <a:r>
              <a:rPr lang="en-US" dirty="0"/>
              <a:t>, Transduction phage, Retroviral vector (AAV), Chromosome (BAC, YAC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Structure</a:t>
            </a:r>
          </a:p>
          <a:p>
            <a:pPr lvl="2"/>
            <a:r>
              <a:rPr lang="en-US" dirty="0"/>
              <a:t>Circular</a:t>
            </a:r>
          </a:p>
          <a:p>
            <a:pPr lvl="2"/>
            <a:r>
              <a:rPr lang="en-US" dirty="0" err="1"/>
              <a:t>Supercoling</a:t>
            </a:r>
            <a:endParaRPr lang="en-US" dirty="0"/>
          </a:p>
          <a:p>
            <a:pPr lvl="2"/>
            <a:r>
              <a:rPr lang="en-US" dirty="0"/>
              <a:t>Mobius strip</a:t>
            </a:r>
          </a:p>
          <a:p>
            <a:pPr lvl="1"/>
            <a:r>
              <a:rPr lang="en-US" dirty="0" smtClean="0"/>
              <a:t>Epigenetic</a:t>
            </a:r>
          </a:p>
          <a:p>
            <a:r>
              <a:rPr lang="en-US" b="1" dirty="0" smtClean="0"/>
              <a:t>Location</a:t>
            </a:r>
          </a:p>
          <a:p>
            <a:pPr lvl="1"/>
            <a:r>
              <a:rPr lang="en-US" dirty="0" smtClean="0"/>
              <a:t>Compartment</a:t>
            </a:r>
          </a:p>
          <a:p>
            <a:pPr lvl="1"/>
            <a:r>
              <a:rPr lang="en-US" dirty="0" smtClean="0"/>
              <a:t>Genetic Locus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140178"/>
            <a:ext cx="2106923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Host Context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5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282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Use cases</vt:lpstr>
      <vt:lpstr>Host Context Extension will enable you to Specify:</vt:lpstr>
      <vt:lpstr>The HC working group will write a specification document in 6 months</vt:lpstr>
      <vt:lpstr>Specify new configuration of a synthetic biological system</vt:lpstr>
      <vt:lpstr>What essential for the function of the system being described?</vt:lpstr>
      <vt:lpstr>Specify: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MEBIUser</cp:lastModifiedBy>
  <cp:revision>21</cp:revision>
  <dcterms:created xsi:type="dcterms:W3CDTF">2012-11-01T20:09:30Z</dcterms:created>
  <dcterms:modified xsi:type="dcterms:W3CDTF">2012-11-08T19:20:02Z</dcterms:modified>
</cp:coreProperties>
</file>