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2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89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5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669B-0C03-420B-9C62-4A1A12C5457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1D36-A395-4D19-BF0B-50BDFC61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ibbi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Minimal Information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Matthew </a:t>
            </a:r>
            <a:r>
              <a:rPr lang="en-GB" dirty="0" err="1" smtClean="0"/>
              <a:t>Pocock</a:t>
            </a:r>
            <a:endParaRPr lang="en-GB" dirty="0" smtClean="0"/>
          </a:p>
          <a:p>
            <a:r>
              <a:rPr lang="en-GB" dirty="0" smtClean="0"/>
              <a:t>Newcastle University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4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Minimal Information?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A </a:t>
            </a:r>
            <a:r>
              <a:rPr lang="en-GB" i="1" dirty="0" smtClean="0">
                <a:solidFill>
                  <a:schemeClr val="accent2"/>
                </a:solidFill>
              </a:rPr>
              <a:t>community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standard</a:t>
            </a:r>
          </a:p>
          <a:p>
            <a:pPr lvl="1"/>
            <a:r>
              <a:rPr lang="en-GB" dirty="0" smtClean="0"/>
              <a:t>By the community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the community</a:t>
            </a:r>
          </a:p>
          <a:p>
            <a:r>
              <a:rPr lang="en-GB" dirty="0" smtClean="0"/>
              <a:t>For </a:t>
            </a:r>
            <a:r>
              <a:rPr lang="en-GB" i="1" dirty="0" smtClean="0">
                <a:solidFill>
                  <a:schemeClr val="accent2"/>
                </a:solidFill>
              </a:rPr>
              <a:t>communication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of some data</a:t>
            </a:r>
          </a:p>
          <a:p>
            <a:pPr lvl="1"/>
            <a:r>
              <a:rPr lang="en-GB" dirty="0" smtClean="0"/>
              <a:t>Clear competency questions</a:t>
            </a:r>
          </a:p>
          <a:p>
            <a:pPr lvl="1"/>
            <a:r>
              <a:rPr lang="en-GB" dirty="0" smtClean="0"/>
              <a:t>Scoped, not open-ended</a:t>
            </a:r>
          </a:p>
          <a:p>
            <a:r>
              <a:rPr lang="en-GB" dirty="0" smtClean="0"/>
              <a:t>Typically descriptive of information </a:t>
            </a:r>
            <a:r>
              <a:rPr lang="en-GB" i="1" dirty="0" smtClean="0">
                <a:solidFill>
                  <a:schemeClr val="accent2"/>
                </a:solidFill>
              </a:rPr>
              <a:t>about</a:t>
            </a:r>
            <a:r>
              <a:rPr lang="en-GB" i="1" dirty="0" smtClean="0"/>
              <a:t> </a:t>
            </a:r>
            <a:r>
              <a:rPr lang="en-GB" dirty="0" smtClean="0"/>
              <a:t>experimental results</a:t>
            </a:r>
          </a:p>
          <a:p>
            <a:pPr lvl="1"/>
            <a:r>
              <a:rPr lang="en-GB" dirty="0" smtClean="0"/>
              <a:t>Meta-data</a:t>
            </a:r>
          </a:p>
          <a:p>
            <a:pPr lvl="1"/>
            <a:r>
              <a:rPr lang="en-GB" dirty="0" smtClean="0"/>
              <a:t>How to contextualise it</a:t>
            </a:r>
          </a:p>
          <a:p>
            <a:r>
              <a:rPr lang="en-GB" dirty="0" smtClean="0"/>
              <a:t>The </a:t>
            </a:r>
            <a:r>
              <a:rPr lang="en-GB" i="1" dirty="0" smtClean="0">
                <a:solidFill>
                  <a:schemeClr val="accent2"/>
                </a:solidFill>
              </a:rPr>
              <a:t>minimum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needed to interpret that result in context</a:t>
            </a:r>
          </a:p>
          <a:p>
            <a:pPr lvl="1"/>
            <a:r>
              <a:rPr lang="en-GB" dirty="0" smtClean="0"/>
              <a:t>Leave out everything that you can live without</a:t>
            </a:r>
          </a:p>
          <a:p>
            <a:pPr lvl="1"/>
            <a:r>
              <a:rPr lang="en-GB" dirty="0" smtClean="0"/>
              <a:t>If someone else would need to know that to use your data, you need to capture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4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Ecosystem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MI standard – defines the domain, describes what </a:t>
            </a:r>
            <a:r>
              <a:rPr lang="en-GB" i="1" dirty="0" smtClean="0"/>
              <a:t>must</a:t>
            </a:r>
            <a:r>
              <a:rPr lang="en-GB" dirty="0" smtClean="0"/>
              <a:t> be captured, concretely or in principle</a:t>
            </a:r>
          </a:p>
          <a:p>
            <a:pPr lvl="1"/>
            <a:r>
              <a:rPr lang="en-GB" dirty="0" smtClean="0"/>
              <a:t>Normative, informal text</a:t>
            </a:r>
          </a:p>
          <a:p>
            <a:r>
              <a:rPr lang="en-GB" dirty="0" smtClean="0"/>
              <a:t>Compliant data models (typically multiple) – formal specification of in-memory, binary or other artefacts suitable for capturing and exchanging MI-compliant data</a:t>
            </a:r>
          </a:p>
          <a:p>
            <a:pPr lvl="1"/>
            <a:r>
              <a:rPr lang="en-GB" dirty="0" smtClean="0"/>
              <a:t>UML</a:t>
            </a:r>
          </a:p>
          <a:p>
            <a:pPr lvl="1"/>
            <a:r>
              <a:rPr lang="en-GB" dirty="0" smtClean="0"/>
              <a:t>XML/XSD</a:t>
            </a:r>
          </a:p>
          <a:p>
            <a:pPr lvl="1"/>
            <a:r>
              <a:rPr lang="en-GB" dirty="0" smtClean="0"/>
              <a:t>OWL/RDF-S</a:t>
            </a:r>
          </a:p>
          <a:p>
            <a:pPr lvl="1"/>
            <a:r>
              <a:rPr lang="en-GB" dirty="0" smtClean="0"/>
              <a:t>Delimited text/XL</a:t>
            </a:r>
          </a:p>
          <a:p>
            <a:r>
              <a:rPr lang="en-GB" dirty="0" smtClean="0"/>
              <a:t>Terminologies – lists of ‘magic words’ capturing things, types, actions that capture how to interpret captured data</a:t>
            </a:r>
          </a:p>
          <a:p>
            <a:pPr lvl="1"/>
            <a:r>
              <a:rPr lang="en-GB" dirty="0" smtClean="0"/>
              <a:t>OWL</a:t>
            </a:r>
          </a:p>
          <a:p>
            <a:pPr lvl="1"/>
            <a:r>
              <a:rPr lang="en-GB" dirty="0" smtClean="0"/>
              <a:t>OBO</a:t>
            </a:r>
          </a:p>
        </p:txBody>
      </p:sp>
    </p:spTree>
    <p:extLst>
      <p:ext uri="{BB962C8B-B14F-4D97-AF65-F5344CB8AC3E}">
        <p14:creationId xmlns:p14="http://schemas.microsoft.com/office/powerpoint/2010/main" val="14765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Community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Mature</a:t>
            </a:r>
          </a:p>
          <a:p>
            <a:r>
              <a:rPr lang="en-GB" dirty="0" smtClean="0"/>
              <a:t>International</a:t>
            </a:r>
          </a:p>
          <a:p>
            <a:r>
              <a:rPr lang="en-GB" dirty="0" smtClean="0"/>
              <a:t>Online</a:t>
            </a:r>
          </a:p>
          <a:p>
            <a:r>
              <a:rPr lang="en-GB" dirty="0" smtClean="0"/>
              <a:t>Multiple, overlapping communities for different </a:t>
            </a:r>
            <a:r>
              <a:rPr lang="en-GB" smtClean="0"/>
              <a:t>MI standards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http://mibbi.sourceforge.net/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87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Don’t reinvent the wheel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not entirely unique in what we want</a:t>
            </a:r>
          </a:p>
          <a:p>
            <a:r>
              <a:rPr lang="en-GB" dirty="0" smtClean="0"/>
              <a:t>If MI standards exist covering things we need, please use them</a:t>
            </a:r>
          </a:p>
          <a:p>
            <a:r>
              <a:rPr lang="en-GB" dirty="0" smtClean="0"/>
              <a:t>Favour links and pointers over embedding or engulfing</a:t>
            </a:r>
          </a:p>
          <a:p>
            <a:r>
              <a:rPr lang="en-GB" dirty="0" smtClean="0"/>
              <a:t>Light-weight good, heavy-weight 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7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Relevance to 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SBOL Core is a data model (normative as UML)</a:t>
            </a:r>
          </a:p>
          <a:p>
            <a:r>
              <a:rPr lang="en-GB" dirty="0" smtClean="0"/>
              <a:t>The SBOL Core spec describes this but doesn’t explicitly cover MI requirements</a:t>
            </a:r>
          </a:p>
          <a:p>
            <a:r>
              <a:rPr lang="en-GB" dirty="0" smtClean="0"/>
              <a:t>Many working groups obviously fit the MI </a:t>
            </a:r>
            <a:r>
              <a:rPr lang="en-GB" dirty="0" err="1" smtClean="0"/>
              <a:t>pardigm</a:t>
            </a:r>
            <a:endParaRPr lang="en-GB" dirty="0" smtClean="0"/>
          </a:p>
          <a:p>
            <a:pPr lvl="1"/>
            <a:r>
              <a:rPr lang="en-GB" dirty="0" smtClean="0"/>
              <a:t>E.g. what is the Minimal Information you need to know about the host/chassis for this design?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 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to gather MI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Use cases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Can I recreate in lab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Maybe something is not in scope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How do we define the goal of a design? How to represent?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 we stop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Saturation of use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GB" dirty="0" smtClean="0"/>
              <a:t>Set benchmarks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GB" dirty="0" err="1" smtClean="0"/>
              <a:t>Repressilator</a:t>
            </a:r>
            <a:r>
              <a:rPr lang="en-GB" dirty="0" smtClean="0"/>
              <a:t> and toggle switch re-create; the latest </a:t>
            </a:r>
            <a:r>
              <a:rPr lang="en-GB" dirty="0" err="1" smtClean="0"/>
              <a:t>voigt</a:t>
            </a:r>
            <a:r>
              <a:rPr lang="en-GB" dirty="0" smtClean="0"/>
              <a:t> circuit</a:t>
            </a:r>
            <a:endParaRPr lang="en-GB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No major issues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GB" dirty="0" smtClean="0"/>
              <a:t>Is full automation the goal?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Contact Ernst – </a:t>
            </a:r>
            <a:r>
              <a:rPr lang="en-GB" dirty="0" err="1" smtClean="0"/>
              <a:t>Densmore</a:t>
            </a:r>
            <a:r>
              <a:rPr lang="en-GB" dirty="0" smtClean="0"/>
              <a:t> lab will help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1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330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Minimal Information</vt:lpstr>
      <vt:lpstr>What is Minimal Information?</vt:lpstr>
      <vt:lpstr>The Ecosystem</vt:lpstr>
      <vt:lpstr>The Community</vt:lpstr>
      <vt:lpstr>Don’t reinvent the wheel</vt:lpstr>
      <vt:lpstr>Relevance to us?</vt:lpstr>
      <vt:lpstr>Discuss 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Information</dc:title>
  <dc:creator>matthew</dc:creator>
  <cp:lastModifiedBy>MEBIUser</cp:lastModifiedBy>
  <cp:revision>8</cp:revision>
  <dcterms:created xsi:type="dcterms:W3CDTF">2012-11-06T23:48:04Z</dcterms:created>
  <dcterms:modified xsi:type="dcterms:W3CDTF">2012-11-07T16:17:01Z</dcterms:modified>
</cp:coreProperties>
</file>