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53D5-B534-4A06-B76A-392B7803DF8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783-07C7-4DEF-821C-68FC7BDD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53D5-B534-4A06-B76A-392B7803DF8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783-07C7-4DEF-821C-68FC7BDD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5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53D5-B534-4A06-B76A-392B7803DF8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783-07C7-4DEF-821C-68FC7BDD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2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53D5-B534-4A06-B76A-392B7803DF8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783-07C7-4DEF-821C-68FC7BDD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3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53D5-B534-4A06-B76A-392B7803DF8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783-07C7-4DEF-821C-68FC7BDD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8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53D5-B534-4A06-B76A-392B7803DF8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783-07C7-4DEF-821C-68FC7BDD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3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53D5-B534-4A06-B76A-392B7803DF8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783-07C7-4DEF-821C-68FC7BDD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8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53D5-B534-4A06-B76A-392B7803DF8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783-07C7-4DEF-821C-68FC7BDD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1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53D5-B534-4A06-B76A-392B7803DF8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783-07C7-4DEF-821C-68FC7BDD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4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53D5-B534-4A06-B76A-392B7803DF8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783-07C7-4DEF-821C-68FC7BDD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53D5-B534-4A06-B76A-392B7803DF8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783-07C7-4DEF-821C-68FC7BDD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9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53D5-B534-4A06-B76A-392B7803DF8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F7783-07C7-4DEF-821C-68FC7BDD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SBOL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SBOL Workshop, Nov. 7-8, BU</a:t>
            </a:r>
          </a:p>
          <a:p>
            <a:r>
              <a:rPr lang="en-US" dirty="0" smtClean="0"/>
              <a:t>Mandy 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8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SBOL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Status: Fairly stable, entering maintenance mode</a:t>
            </a:r>
          </a:p>
          <a:p>
            <a:r>
              <a:rPr lang="en-US" dirty="0" smtClean="0"/>
              <a:t>Minimal dataset</a:t>
            </a:r>
          </a:p>
          <a:p>
            <a:r>
              <a:rPr lang="en-US" dirty="0" smtClean="0"/>
              <a:t>Some say “too minimal”</a:t>
            </a:r>
          </a:p>
          <a:p>
            <a:r>
              <a:rPr lang="en-US" dirty="0" smtClean="0"/>
              <a:t>Looking to </a:t>
            </a:r>
            <a:r>
              <a:rPr lang="en-US" dirty="0" smtClean="0"/>
              <a:t>SBOL Extensions </a:t>
            </a:r>
            <a:r>
              <a:rPr lang="en-US" dirty="0" smtClean="0"/>
              <a:t>to extend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9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SBOL Extension Working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Group Hierarchy</a:t>
            </a:r>
          </a:p>
          <a:p>
            <a:pPr lvl="1"/>
            <a:r>
              <a:rPr lang="en-US" dirty="0" smtClean="0"/>
              <a:t>WG Leader </a:t>
            </a:r>
          </a:p>
          <a:p>
            <a:pPr lvl="1"/>
            <a:r>
              <a:rPr lang="en-US" dirty="0" smtClean="0"/>
              <a:t>WG Team</a:t>
            </a:r>
          </a:p>
          <a:p>
            <a:pPr lvl="1"/>
            <a:r>
              <a:rPr lang="en-US" dirty="0" smtClean="0"/>
              <a:t>SBOL Editor as WG Liaison </a:t>
            </a:r>
          </a:p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WG Develops the specification</a:t>
            </a:r>
          </a:p>
          <a:p>
            <a:pPr lvl="1"/>
            <a:r>
              <a:rPr lang="en-US" dirty="0" smtClean="0"/>
              <a:t>Extends </a:t>
            </a:r>
            <a:r>
              <a:rPr lang="en-US" dirty="0" err="1" smtClean="0"/>
              <a:t>libSBOL</a:t>
            </a:r>
            <a:r>
              <a:rPr lang="en-US" dirty="0" smtClean="0"/>
              <a:t> code base (?)</a:t>
            </a:r>
          </a:p>
          <a:p>
            <a:pPr lvl="1"/>
            <a:r>
              <a:rPr lang="en-US" dirty="0" smtClean="0"/>
              <a:t>Maintain SBOL Extension page on the website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Presence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6028"/>
            <a:ext cx="8229600" cy="3714307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153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SBOL Visual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publicized extension (and probably the most adopted)</a:t>
            </a:r>
          </a:p>
          <a:p>
            <a:r>
              <a:rPr lang="en-US" dirty="0" smtClean="0"/>
              <a:t>Website includes:</a:t>
            </a:r>
          </a:p>
          <a:p>
            <a:pPr lvl="1"/>
            <a:r>
              <a:rPr lang="en-US" dirty="0" smtClean="0"/>
              <a:t>Downloadable icons</a:t>
            </a:r>
          </a:p>
          <a:p>
            <a:pPr lvl="1"/>
            <a:r>
              <a:rPr lang="en-US" dirty="0" smtClean="0"/>
              <a:t>Links to specifications</a:t>
            </a:r>
          </a:p>
          <a:p>
            <a:pPr lvl="1"/>
            <a:r>
              <a:rPr lang="en-US" dirty="0" smtClean="0"/>
              <a:t>Link to the </a:t>
            </a:r>
            <a:r>
              <a:rPr lang="en-US" dirty="0" err="1" smtClean="0"/>
              <a:t>GoogleGroup</a:t>
            </a:r>
            <a:endParaRPr lang="en-US" dirty="0" smtClean="0"/>
          </a:p>
          <a:p>
            <a:pPr lvl="1"/>
            <a:r>
              <a:rPr lang="en-US" dirty="0" smtClean="0"/>
              <a:t>Link to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r>
              <a:rPr lang="en-US" dirty="0" smtClean="0"/>
              <a:t>Overall, a good layout to work toward.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Publicity is better</a:t>
            </a:r>
          </a:p>
          <a:p>
            <a:pPr lvl="1"/>
            <a:r>
              <a:rPr lang="en-US" dirty="0" smtClean="0"/>
              <a:t>Encourages early adoption</a:t>
            </a:r>
          </a:p>
          <a:p>
            <a:pPr lvl="1"/>
            <a:r>
              <a:rPr lang="en-US" dirty="0" smtClean="0"/>
              <a:t>More early input = less radical changes later</a:t>
            </a:r>
          </a:p>
          <a:p>
            <a:pPr lvl="1"/>
            <a:r>
              <a:rPr lang="en-US" dirty="0" smtClean="0"/>
              <a:t>Many hands make light work</a:t>
            </a:r>
          </a:p>
          <a:p>
            <a:pPr lvl="1"/>
            <a:r>
              <a:rPr lang="en-US" dirty="0" smtClean="0"/>
              <a:t>… and many other clichés to prove my point.</a:t>
            </a:r>
          </a:p>
          <a:p>
            <a:r>
              <a:rPr lang="en-US" dirty="0" smtClean="0"/>
              <a:t>Progress on Extensions will lead to SBOL adoption.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7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SBOL Extension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pPr fontAlgn="base"/>
            <a:r>
              <a:rPr lang="en-US" sz="4200" dirty="0"/>
              <a:t>Extension Serialization [Michal]</a:t>
            </a:r>
          </a:p>
          <a:p>
            <a:pPr fontAlgn="base"/>
            <a:r>
              <a:rPr lang="en-US" sz="4200" dirty="0"/>
              <a:t>Visual [Jackie &amp; Cesar]</a:t>
            </a:r>
          </a:p>
          <a:p>
            <a:pPr lvl="1" fontAlgn="base"/>
            <a:r>
              <a:rPr lang="en-US" sz="3800" dirty="0"/>
              <a:t>Review of SBOL Visual Adoption</a:t>
            </a:r>
          </a:p>
          <a:p>
            <a:pPr lvl="1" fontAlgn="base"/>
            <a:r>
              <a:rPr lang="en-US" sz="3800" dirty="0"/>
              <a:t>Method for approving symbols</a:t>
            </a:r>
          </a:p>
          <a:p>
            <a:pPr lvl="1" fontAlgn="base"/>
            <a:r>
              <a:rPr lang="en-US" sz="3800" dirty="0"/>
              <a:t>Method for managing the non-SO identifiers</a:t>
            </a:r>
          </a:p>
          <a:p>
            <a:pPr lvl="1" fontAlgn="base"/>
            <a:r>
              <a:rPr lang="en-US" sz="3800" dirty="0"/>
              <a:t>Depiction of regulation</a:t>
            </a:r>
          </a:p>
          <a:p>
            <a:pPr lvl="1" fontAlgn="base"/>
            <a:r>
              <a:rPr lang="en-US" sz="3800" dirty="0"/>
              <a:t>Use cases for the DNA construction symbols</a:t>
            </a:r>
          </a:p>
          <a:p>
            <a:pPr fontAlgn="base"/>
            <a:r>
              <a:rPr lang="en-US" sz="4200" dirty="0"/>
              <a:t>Modeling [Matthew]</a:t>
            </a:r>
          </a:p>
          <a:p>
            <a:pPr fontAlgn="base"/>
            <a:r>
              <a:rPr lang="en-US" sz="4200" dirty="0" smtClean="0"/>
              <a:t>Host </a:t>
            </a:r>
            <a:r>
              <a:rPr lang="en-US" sz="4200" dirty="0"/>
              <a:t>Context [Michal / Bryan]</a:t>
            </a:r>
          </a:p>
          <a:p>
            <a:pPr fontAlgn="base"/>
            <a:r>
              <a:rPr lang="en-US" sz="4200" dirty="0"/>
              <a:t>Performance [Michal]</a:t>
            </a:r>
          </a:p>
          <a:p>
            <a:pPr fontAlgn="base"/>
            <a:r>
              <a:rPr lang="en-US" sz="4200" dirty="0" smtClean="0"/>
              <a:t>New </a:t>
            </a:r>
            <a:r>
              <a:rPr lang="en-US" sz="4200" dirty="0"/>
              <a:t>Extension Ideas</a:t>
            </a:r>
          </a:p>
          <a:p>
            <a:pPr lvl="1" fontAlgn="base"/>
            <a:r>
              <a:rPr lang="en-US" sz="3800" dirty="0"/>
              <a:t>Protein (&amp; Chassis) Extension?</a:t>
            </a:r>
          </a:p>
          <a:p>
            <a:pPr lvl="1" fontAlgn="base"/>
            <a:r>
              <a:rPr lang="en-US" sz="3800" dirty="0"/>
              <a:t>Regulatory Interactions? [Ernst]</a:t>
            </a:r>
          </a:p>
          <a:p>
            <a:pPr lvl="1" fontAlgn="base"/>
            <a:r>
              <a:rPr lang="en-US" sz="3800" dirty="0"/>
              <a:t>DNA - mRNA - Protein Extension? [</a:t>
            </a:r>
            <a:r>
              <a:rPr lang="en-US" sz="3800" dirty="0" err="1"/>
              <a:t>Raik</a:t>
            </a:r>
            <a:r>
              <a:rPr lang="en-US" sz="3800" dirty="0" smtClean="0"/>
              <a:t>]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066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229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SBOL Extensions</vt:lpstr>
      <vt:lpstr>SBOL Core</vt:lpstr>
      <vt:lpstr>SBOL Extension Working Groups</vt:lpstr>
      <vt:lpstr>Website Presence</vt:lpstr>
      <vt:lpstr>SBOL Visual</vt:lpstr>
      <vt:lpstr>Don’t Wait</vt:lpstr>
      <vt:lpstr>SBOL Extension Presentations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SBOL Extensions</dc:title>
  <dc:creator>Mandy Wilson</dc:creator>
  <cp:lastModifiedBy>Mandy Wilson</cp:lastModifiedBy>
  <cp:revision>6</cp:revision>
  <dcterms:created xsi:type="dcterms:W3CDTF">2012-11-06T18:41:53Z</dcterms:created>
  <dcterms:modified xsi:type="dcterms:W3CDTF">2012-11-08T12:05:14Z</dcterms:modified>
</cp:coreProperties>
</file>