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6BBA-9D96-7840-8CDD-AAA4B7E2C92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DA3-37BA-E54A-A3F1-E7BDE6F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7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6BBA-9D96-7840-8CDD-AAA4B7E2C92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DA3-37BA-E54A-A3F1-E7BDE6F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7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6BBA-9D96-7840-8CDD-AAA4B7E2C92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DA3-37BA-E54A-A3F1-E7BDE6F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6BBA-9D96-7840-8CDD-AAA4B7E2C92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DA3-37BA-E54A-A3F1-E7BDE6F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4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6BBA-9D96-7840-8CDD-AAA4B7E2C92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DA3-37BA-E54A-A3F1-E7BDE6F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7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6BBA-9D96-7840-8CDD-AAA4B7E2C92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DA3-37BA-E54A-A3F1-E7BDE6F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3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6BBA-9D96-7840-8CDD-AAA4B7E2C92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DA3-37BA-E54A-A3F1-E7BDE6F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9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6BBA-9D96-7840-8CDD-AAA4B7E2C92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DA3-37BA-E54A-A3F1-E7BDE6F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4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6BBA-9D96-7840-8CDD-AAA4B7E2C92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DA3-37BA-E54A-A3F1-E7BDE6F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6BBA-9D96-7840-8CDD-AAA4B7E2C92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DA3-37BA-E54A-A3F1-E7BDE6F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7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6BBA-9D96-7840-8CDD-AAA4B7E2C92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45DA3-37BA-E54A-A3F1-E7BDE6F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3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E6BBA-9D96-7840-8CDD-AAA4B7E2C922}" type="datetimeFigureOut">
              <a:rPr lang="en-US" smtClean="0"/>
              <a:t>11/8/12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45DA3-37BA-E54A-A3F1-E7BDE6F5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9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SBOL Core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Ernst Oberortner</a:t>
            </a:r>
          </a:p>
          <a:p>
            <a:r>
              <a:rPr lang="en-US" dirty="0" smtClean="0"/>
              <a:t>CIDAR Lab</a:t>
            </a:r>
          </a:p>
          <a:p>
            <a:r>
              <a:rPr lang="en-US" dirty="0" smtClean="0"/>
              <a:t>Boston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1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epre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05" y="2054428"/>
            <a:ext cx="5281144" cy="2694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018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egulatory Interactions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20378" y="2657738"/>
            <a:ext cx="8066421" cy="3919757"/>
            <a:chOff x="620378" y="2657738"/>
            <a:chExt cx="8066421" cy="3919757"/>
          </a:xfrm>
        </p:grpSpPr>
        <p:grpSp>
          <p:nvGrpSpPr>
            <p:cNvPr id="10" name="Group 9"/>
            <p:cNvGrpSpPr/>
            <p:nvPr/>
          </p:nvGrpSpPr>
          <p:grpSpPr>
            <a:xfrm>
              <a:off x="4848629" y="2657738"/>
              <a:ext cx="687500" cy="725664"/>
              <a:chOff x="4315978" y="2874010"/>
              <a:chExt cx="687500" cy="725664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4315978" y="2874010"/>
                <a:ext cx="687500" cy="725664"/>
              </a:xfrm>
              <a:prstGeom prst="line">
                <a:avLst/>
              </a:prstGeom>
              <a:ln w="1143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4315978" y="2874010"/>
                <a:ext cx="687500" cy="725664"/>
              </a:xfrm>
              <a:prstGeom prst="line">
                <a:avLst/>
              </a:prstGeom>
              <a:ln w="1143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/>
            <p:cNvSpPr/>
            <p:nvPr/>
          </p:nvSpPr>
          <p:spPr>
            <a:xfrm>
              <a:off x="620378" y="5500277"/>
              <a:ext cx="806642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200" dirty="0" smtClean="0"/>
                <a:t>In SBOL, no </a:t>
              </a:r>
              <a:r>
                <a:rPr lang="en-US" sz="3200" b="1" dirty="0" smtClean="0"/>
                <a:t>Relationships</a:t>
              </a:r>
              <a:r>
                <a:rPr lang="en-US" sz="3200" dirty="0" smtClean="0"/>
                <a:t> </a:t>
              </a:r>
            </a:p>
            <a:p>
              <a:r>
                <a:rPr lang="en-US" sz="3200" dirty="0" smtClean="0"/>
                <a:t>between </a:t>
              </a:r>
              <a:r>
                <a:rPr lang="en-US" sz="3200" dirty="0" err="1"/>
                <a:t>DNAComponents</a:t>
              </a:r>
              <a:r>
                <a:rPr lang="en-US" sz="3200" dirty="0"/>
                <a:t> possible!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62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e-mode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79400"/>
            <a:ext cx="8013700" cy="6286500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665021" y="195178"/>
            <a:ext cx="4555123" cy="2413624"/>
            <a:chOff x="665021" y="195178"/>
            <a:chExt cx="4555123" cy="2413624"/>
          </a:xfrm>
        </p:grpSpPr>
        <p:sp>
          <p:nvSpPr>
            <p:cNvPr id="19" name="Rectangle 18"/>
            <p:cNvSpPr/>
            <p:nvPr/>
          </p:nvSpPr>
          <p:spPr>
            <a:xfrm>
              <a:off x="665021" y="199825"/>
              <a:ext cx="1830050" cy="1325129"/>
            </a:xfrm>
            <a:prstGeom prst="rect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65021" y="569854"/>
              <a:ext cx="1830050" cy="10001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65022" y="1243545"/>
              <a:ext cx="1830050" cy="10001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65022" y="195178"/>
              <a:ext cx="183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Relation</a:t>
              </a:r>
              <a:endParaRPr lang="en-US" b="1" dirty="0"/>
            </a:p>
          </p:txBody>
        </p:sp>
        <p:cxnSp>
          <p:nvCxnSpPr>
            <p:cNvPr id="25" name="Straight Connector 24"/>
            <p:cNvCxnSpPr>
              <a:endCxn id="19" idx="2"/>
            </p:cNvCxnSpPr>
            <p:nvPr/>
          </p:nvCxnSpPr>
          <p:spPr>
            <a:xfrm flipH="1" flipV="1">
              <a:off x="1580046" y="1524954"/>
              <a:ext cx="1460038" cy="36518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65022" y="597214"/>
              <a:ext cx="1830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type: string()</a:t>
              </a:r>
            </a:p>
            <a:p>
              <a:r>
                <a:rPr lang="en-US" b="1" dirty="0" smtClean="0"/>
                <a:t>. . .  </a:t>
              </a:r>
              <a:endParaRPr lang="en-US" b="1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3040084" y="2590189"/>
              <a:ext cx="1240033" cy="0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040084" y="1790131"/>
              <a:ext cx="0" cy="800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3040084" y="1790131"/>
              <a:ext cx="14800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4520124" y="1790131"/>
              <a:ext cx="1" cy="2000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680101" y="2239470"/>
              <a:ext cx="7000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0..1</a:t>
              </a:r>
              <a:endParaRPr lang="en-US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20125" y="1627162"/>
              <a:ext cx="7000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0..1</a:t>
              </a:r>
              <a:endParaRPr lang="en-US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40084" y="2000144"/>
              <a:ext cx="1240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-</a:t>
              </a:r>
              <a:r>
                <a:rPr lang="en-US" b="1" dirty="0" err="1" smtClean="0"/>
                <a:t>relates_to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89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repression-xm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825" y="2311400"/>
            <a:ext cx="7010400" cy="4546600"/>
          </a:xfrm>
          <a:prstGeom prst="rect">
            <a:avLst/>
          </a:prstGeom>
        </p:spPr>
      </p:pic>
      <p:pic>
        <p:nvPicPr>
          <p:cNvPr id="6" name="Picture 5" descr="repress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04" y="0"/>
            <a:ext cx="3935057" cy="2007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125" y="0"/>
            <a:ext cx="4573875" cy="1143000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10" name="Freeform 9"/>
          <p:cNvSpPr/>
          <p:nvPr/>
        </p:nvSpPr>
        <p:spPr>
          <a:xfrm>
            <a:off x="1260034" y="1670120"/>
            <a:ext cx="2070057" cy="2420177"/>
          </a:xfrm>
          <a:custGeom>
            <a:avLst/>
            <a:gdLst>
              <a:gd name="connsiteX0" fmla="*/ 178528 w 2248585"/>
              <a:gd name="connsiteY0" fmla="*/ 0 h 2088300"/>
              <a:gd name="connsiteX1" fmla="*/ 8523 w 2248585"/>
              <a:gd name="connsiteY1" fmla="*/ 950069 h 2088300"/>
              <a:gd name="connsiteX2" fmla="*/ 128527 w 2248585"/>
              <a:gd name="connsiteY2" fmla="*/ 1680123 h 2088300"/>
              <a:gd name="connsiteX3" fmla="*/ 978550 w 2248585"/>
              <a:gd name="connsiteY3" fmla="*/ 2060150 h 2088300"/>
              <a:gd name="connsiteX4" fmla="*/ 2238584 w 2248585"/>
              <a:gd name="connsiteY4" fmla="*/ 2060150 h 2088300"/>
              <a:gd name="connsiteX5" fmla="*/ 2248585 w 2248585"/>
              <a:gd name="connsiteY5" fmla="*/ 2060150 h 208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8585" h="2088300">
                <a:moveTo>
                  <a:pt x="178528" y="0"/>
                </a:moveTo>
                <a:cubicBezTo>
                  <a:pt x="97692" y="335024"/>
                  <a:pt x="16856" y="670049"/>
                  <a:pt x="8523" y="950069"/>
                </a:cubicBezTo>
                <a:cubicBezTo>
                  <a:pt x="190" y="1230089"/>
                  <a:pt x="-33144" y="1495110"/>
                  <a:pt x="128527" y="1680123"/>
                </a:cubicBezTo>
                <a:cubicBezTo>
                  <a:pt x="290198" y="1865136"/>
                  <a:pt x="626874" y="1996812"/>
                  <a:pt x="978550" y="2060150"/>
                </a:cubicBezTo>
                <a:cubicBezTo>
                  <a:pt x="1330226" y="2123488"/>
                  <a:pt x="2238584" y="2060150"/>
                  <a:pt x="2238584" y="2060150"/>
                </a:cubicBezTo>
                <a:lnTo>
                  <a:pt x="2248585" y="2060150"/>
                </a:lnTo>
              </a:path>
            </a:pathLst>
          </a:custGeom>
          <a:ln w="508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880050" y="1780129"/>
            <a:ext cx="1556721" cy="4225788"/>
          </a:xfrm>
          <a:custGeom>
            <a:avLst/>
            <a:gdLst>
              <a:gd name="connsiteX0" fmla="*/ 1932539 w 2119222"/>
              <a:gd name="connsiteY0" fmla="*/ 0 h 4225788"/>
              <a:gd name="connsiteX1" fmla="*/ 172491 w 2119222"/>
              <a:gd name="connsiteY1" fmla="*/ 520038 h 4225788"/>
              <a:gd name="connsiteX2" fmla="*/ 52487 w 2119222"/>
              <a:gd name="connsiteY2" fmla="*/ 1410103 h 4225788"/>
              <a:gd name="connsiteX3" fmla="*/ 52487 w 2119222"/>
              <a:gd name="connsiteY3" fmla="*/ 3290240 h 4225788"/>
              <a:gd name="connsiteX4" fmla="*/ 472499 w 2119222"/>
              <a:gd name="connsiteY4" fmla="*/ 4110300 h 4225788"/>
              <a:gd name="connsiteX5" fmla="*/ 1972540 w 2119222"/>
              <a:gd name="connsiteY5" fmla="*/ 4220308 h 4225788"/>
              <a:gd name="connsiteX6" fmla="*/ 2062542 w 2119222"/>
              <a:gd name="connsiteY6" fmla="*/ 4210307 h 422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9222" h="4225788">
                <a:moveTo>
                  <a:pt x="1932539" y="0"/>
                </a:moveTo>
                <a:cubicBezTo>
                  <a:pt x="1209186" y="142510"/>
                  <a:pt x="485833" y="285021"/>
                  <a:pt x="172491" y="520038"/>
                </a:cubicBezTo>
                <a:cubicBezTo>
                  <a:pt x="-140851" y="755055"/>
                  <a:pt x="72488" y="948403"/>
                  <a:pt x="52487" y="1410103"/>
                </a:cubicBezTo>
                <a:cubicBezTo>
                  <a:pt x="32486" y="1871803"/>
                  <a:pt x="-17515" y="2840207"/>
                  <a:pt x="52487" y="3290240"/>
                </a:cubicBezTo>
                <a:cubicBezTo>
                  <a:pt x="122489" y="3740273"/>
                  <a:pt x="152490" y="3955289"/>
                  <a:pt x="472499" y="4110300"/>
                </a:cubicBezTo>
                <a:cubicBezTo>
                  <a:pt x="792508" y="4265311"/>
                  <a:pt x="1707533" y="4203640"/>
                  <a:pt x="1972540" y="4220308"/>
                </a:cubicBezTo>
                <a:cubicBezTo>
                  <a:pt x="2237547" y="4236976"/>
                  <a:pt x="2062542" y="4210307"/>
                  <a:pt x="2062542" y="4210307"/>
                </a:cubicBezTo>
              </a:path>
            </a:pathLst>
          </a:custGeom>
          <a:ln w="50800"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3436771" y="628697"/>
            <a:ext cx="3853428" cy="4521679"/>
            <a:chOff x="3436771" y="628697"/>
            <a:chExt cx="3853428" cy="4521679"/>
          </a:xfrm>
        </p:grpSpPr>
        <p:sp>
          <p:nvSpPr>
            <p:cNvPr id="33" name="Rectangle 32"/>
            <p:cNvSpPr/>
            <p:nvPr/>
          </p:nvSpPr>
          <p:spPr>
            <a:xfrm>
              <a:off x="3436771" y="4240309"/>
              <a:ext cx="3853428" cy="910067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3510096" y="628697"/>
              <a:ext cx="3100743" cy="3611612"/>
            </a:xfrm>
            <a:custGeom>
              <a:avLst/>
              <a:gdLst>
                <a:gd name="connsiteX0" fmla="*/ 0 w 3100743"/>
                <a:gd name="connsiteY0" fmla="*/ 81355 h 3611612"/>
                <a:gd name="connsiteX1" fmla="*/ 1440039 w 3100743"/>
                <a:gd name="connsiteY1" fmla="*/ 111357 h 3611612"/>
                <a:gd name="connsiteX2" fmla="*/ 2540069 w 3100743"/>
                <a:gd name="connsiteY2" fmla="*/ 1161434 h 3611612"/>
                <a:gd name="connsiteX3" fmla="*/ 3020083 w 3100743"/>
                <a:gd name="connsiteY3" fmla="*/ 2791552 h 3611612"/>
                <a:gd name="connsiteX4" fmla="*/ 3100085 w 3100743"/>
                <a:gd name="connsiteY4" fmla="*/ 3611612 h 3611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0743" h="3611612">
                  <a:moveTo>
                    <a:pt x="0" y="81355"/>
                  </a:moveTo>
                  <a:cubicBezTo>
                    <a:pt x="508347" y="6349"/>
                    <a:pt x="1016694" y="-68656"/>
                    <a:pt x="1440039" y="111357"/>
                  </a:cubicBezTo>
                  <a:cubicBezTo>
                    <a:pt x="1863384" y="291370"/>
                    <a:pt x="2276728" y="714735"/>
                    <a:pt x="2540069" y="1161434"/>
                  </a:cubicBezTo>
                  <a:cubicBezTo>
                    <a:pt x="2803410" y="1608133"/>
                    <a:pt x="2926747" y="2383189"/>
                    <a:pt x="3020083" y="2791552"/>
                  </a:cubicBezTo>
                  <a:cubicBezTo>
                    <a:pt x="3113419" y="3199915"/>
                    <a:pt x="3100085" y="3611612"/>
                    <a:pt x="3100085" y="3611612"/>
                  </a:cubicBezTo>
                </a:path>
              </a:pathLst>
            </a:custGeom>
            <a:ln w="50800">
              <a:solidFill>
                <a:schemeClr val="bg1">
                  <a:lumMod val="50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818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b="1" dirty="0" smtClean="0"/>
              <a:t>Suggestions?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058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44</Words>
  <Application>Microsoft Macintosh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SBOL Core</vt:lpstr>
      <vt:lpstr>Problem</vt:lpstr>
      <vt:lpstr>PowerPoint Presentation</vt:lpstr>
      <vt:lpstr>Example</vt:lpstr>
      <vt:lpstr>Suggestions?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SBOL Core</dc:title>
  <dc:creator>Ernst Oberortner</dc:creator>
  <cp:lastModifiedBy>Ernst Oberortner</cp:lastModifiedBy>
  <cp:revision>21</cp:revision>
  <dcterms:created xsi:type="dcterms:W3CDTF">2012-11-06T20:49:19Z</dcterms:created>
  <dcterms:modified xsi:type="dcterms:W3CDTF">2012-11-08T13:14:48Z</dcterms:modified>
</cp:coreProperties>
</file>