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0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C7CE-AB7A-814D-9EAD-AE3DCCD9F53B}" type="datetimeFigureOut">
              <a:rPr lang="en-US" smtClean="0"/>
              <a:t>11/7/12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6C52-DAD0-C543-8FE4-B7D770E98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3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C7CE-AB7A-814D-9EAD-AE3DCCD9F53B}" type="datetimeFigureOut">
              <a:rPr lang="en-US" smtClean="0"/>
              <a:t>11/7/12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6C52-DAD0-C543-8FE4-B7D770E98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0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C7CE-AB7A-814D-9EAD-AE3DCCD9F53B}" type="datetimeFigureOut">
              <a:rPr lang="en-US" smtClean="0"/>
              <a:t>11/7/12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6C52-DAD0-C543-8FE4-B7D770E98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9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C7CE-AB7A-814D-9EAD-AE3DCCD9F53B}" type="datetimeFigureOut">
              <a:rPr lang="en-US" smtClean="0"/>
              <a:t>11/7/12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6C52-DAD0-C543-8FE4-B7D770E98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4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C7CE-AB7A-814D-9EAD-AE3DCCD9F53B}" type="datetimeFigureOut">
              <a:rPr lang="en-US" smtClean="0"/>
              <a:t>11/7/12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6C52-DAD0-C543-8FE4-B7D770E98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4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C7CE-AB7A-814D-9EAD-AE3DCCD9F53B}" type="datetimeFigureOut">
              <a:rPr lang="en-US" smtClean="0"/>
              <a:t>11/7/12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6C52-DAD0-C543-8FE4-B7D770E98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9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C7CE-AB7A-814D-9EAD-AE3DCCD9F53B}" type="datetimeFigureOut">
              <a:rPr lang="en-US" smtClean="0"/>
              <a:t>11/7/12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6C52-DAD0-C543-8FE4-B7D770E98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3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C7CE-AB7A-814D-9EAD-AE3DCCD9F53B}" type="datetimeFigureOut">
              <a:rPr lang="en-US" smtClean="0"/>
              <a:t>11/7/12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6C52-DAD0-C543-8FE4-B7D770E98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8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C7CE-AB7A-814D-9EAD-AE3DCCD9F53B}" type="datetimeFigureOut">
              <a:rPr lang="en-US" smtClean="0"/>
              <a:t>11/7/12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6C52-DAD0-C543-8FE4-B7D770E98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2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C7CE-AB7A-814D-9EAD-AE3DCCD9F53B}" type="datetimeFigureOut">
              <a:rPr lang="en-US" smtClean="0"/>
              <a:t>11/7/12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6C52-DAD0-C543-8FE4-B7D770E98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7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C7CE-AB7A-814D-9EAD-AE3DCCD9F53B}" type="datetimeFigureOut">
              <a:rPr lang="en-US" smtClean="0"/>
              <a:t>11/7/12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6C52-DAD0-C543-8FE4-B7D770E98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9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5C7CE-AB7A-814D-9EAD-AE3DCCD9F53B}" type="datetimeFigureOut">
              <a:rPr lang="en-US" smtClean="0"/>
              <a:t>11/7/12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66C52-DAD0-C543-8FE4-B7D770E98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4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7265"/>
            <a:ext cx="7772400" cy="1470025"/>
          </a:xfrm>
        </p:spPr>
        <p:txBody>
          <a:bodyPr/>
          <a:lstStyle/>
          <a:p>
            <a:r>
              <a:rPr lang="en-US" b="1" dirty="0" smtClean="0"/>
              <a:t>SBOL in Action</a:t>
            </a:r>
            <a:br>
              <a:rPr lang="en-US" b="1" dirty="0" smtClean="0"/>
            </a:br>
            <a:r>
              <a:rPr lang="en-US" b="1" dirty="0" smtClean="0"/>
              <a:t>“Wetware Studio + Eugene”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438815"/>
            <a:ext cx="4536859" cy="1752600"/>
          </a:xfrm>
        </p:spPr>
        <p:txBody>
          <a:bodyPr>
            <a:normAutofit/>
          </a:bodyPr>
          <a:lstStyle/>
          <a:p>
            <a:r>
              <a:rPr lang="en-US" b="1" dirty="0" smtClean="0"/>
              <a:t>Jackie Quinn</a:t>
            </a:r>
          </a:p>
          <a:p>
            <a:r>
              <a:rPr lang="en-US" dirty="0" smtClean="0"/>
              <a:t>Autodesk</a:t>
            </a:r>
          </a:p>
          <a:p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607141" y="4438815"/>
            <a:ext cx="4536859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Ernst Oberortner</a:t>
            </a:r>
          </a:p>
          <a:p>
            <a:r>
              <a:rPr lang="en-US" dirty="0" smtClean="0"/>
              <a:t>CIDAR Lab</a:t>
            </a:r>
          </a:p>
          <a:p>
            <a:r>
              <a:rPr lang="en-US" dirty="0" smtClean="0"/>
              <a:t>Boston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0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043"/>
            <a:ext cx="8229600" cy="1143000"/>
          </a:xfrm>
        </p:spPr>
        <p:txBody>
          <a:bodyPr/>
          <a:lstStyle/>
          <a:p>
            <a:r>
              <a:rPr lang="en-US" b="1" dirty="0" smtClean="0"/>
              <a:t>FLOW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51731" y="1648150"/>
            <a:ext cx="228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 Draw the Design in Wetware Studio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51731" y="2504969"/>
            <a:ext cx="228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r>
              <a:rPr lang="en-US" b="1" dirty="0" smtClean="0"/>
              <a:t>. Export the Design to SBOL (</a:t>
            </a:r>
            <a:r>
              <a:rPr lang="en-US" b="1" dirty="0" err="1" smtClean="0"/>
              <a:t>libSBOLc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417895" y="2504969"/>
            <a:ext cx="228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3. Import the Design from SBOL (</a:t>
            </a:r>
            <a:r>
              <a:rPr lang="en-US" b="1" dirty="0" err="1" smtClean="0"/>
              <a:t>libSBOLj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417895" y="3513167"/>
            <a:ext cx="228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  <a:r>
              <a:rPr lang="en-US" b="1" dirty="0" smtClean="0"/>
              <a:t>. Load/Specify Parts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417895" y="4034899"/>
            <a:ext cx="228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5. Generate Devices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417895" y="4799741"/>
            <a:ext cx="228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  <a:r>
              <a:rPr lang="en-US" b="1" dirty="0" smtClean="0"/>
              <a:t>. Export Devices to SBOL (</a:t>
            </a:r>
            <a:r>
              <a:rPr lang="en-US" b="1" dirty="0" err="1" smtClean="0"/>
              <a:t>libSBOLj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851731" y="4799741"/>
            <a:ext cx="228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7. Import Devices from SBOL (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</a:rPr>
              <a:t>libSBOLc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51731" y="5658299"/>
            <a:ext cx="228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8. Visualize Devices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9" name="Straight Arrow Connector 38"/>
          <p:cNvCxnSpPr>
            <a:stCxn id="31" idx="3"/>
            <a:endCxn id="32" idx="1"/>
          </p:cNvCxnSpPr>
          <p:nvPr/>
        </p:nvCxnSpPr>
        <p:spPr>
          <a:xfrm>
            <a:off x="3139549" y="2828135"/>
            <a:ext cx="2278346" cy="0"/>
          </a:xfrm>
          <a:prstGeom prst="straightConnector1">
            <a:avLst/>
          </a:prstGeom>
          <a:ln w="63500">
            <a:solidFill>
              <a:srgbClr val="008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1"/>
            <a:endCxn id="36" idx="3"/>
          </p:cNvCxnSpPr>
          <p:nvPr/>
        </p:nvCxnSpPr>
        <p:spPr>
          <a:xfrm flipH="1">
            <a:off x="3139549" y="5122907"/>
            <a:ext cx="2278346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23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</a:t>
            </a:r>
            <a:r>
              <a:rPr lang="en-US" dirty="0" smtClean="0"/>
              <a:t>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iGEM</a:t>
            </a:r>
            <a:r>
              <a:rPr lang="en-US" b="1" dirty="0"/>
              <a:t> </a:t>
            </a:r>
            <a:r>
              <a:rPr lang="en-US" b="1" dirty="0" smtClean="0"/>
              <a:t>2011</a:t>
            </a:r>
          </a:p>
          <a:p>
            <a:pPr lvl="1"/>
            <a:r>
              <a:rPr lang="en-US" dirty="0" err="1" smtClean="0"/>
              <a:t>Petrobicks</a:t>
            </a:r>
            <a:r>
              <a:rPr lang="en-US" dirty="0" smtClean="0"/>
              <a:t> by UW (</a:t>
            </a:r>
            <a:r>
              <a:rPr lang="en-US" smtClean="0"/>
              <a:t>BBa_K590025</a:t>
            </a:r>
            <a:r>
              <a:rPr lang="en-US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691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993"/>
            <a:ext cx="2160824" cy="1143000"/>
          </a:xfrm>
        </p:spPr>
        <p:txBody>
          <a:bodyPr/>
          <a:lstStyle/>
          <a:p>
            <a:r>
              <a:rPr lang="en-US" b="1" dirty="0" smtClean="0"/>
              <a:t>Eugene: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618024" y="167993"/>
            <a:ext cx="6525976" cy="6186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// Import from SBOL</a:t>
            </a:r>
          </a:p>
          <a:p>
            <a:r>
              <a:rPr lang="en-US" dirty="0" smtClean="0"/>
              <a:t>Collection </a:t>
            </a:r>
            <a:r>
              <a:rPr lang="en-US" dirty="0"/>
              <a:t>col = </a:t>
            </a:r>
            <a:r>
              <a:rPr lang="en-US" b="1" dirty="0" err="1"/>
              <a:t>SBOL.import</a:t>
            </a:r>
            <a:r>
              <a:rPr lang="en-US" dirty="0" smtClean="0"/>
              <a:t>(“</a:t>
            </a:r>
            <a:r>
              <a:rPr lang="en-US" dirty="0" err="1" smtClean="0"/>
              <a:t>petrobrick.xml</a:t>
            </a:r>
            <a:r>
              <a:rPr lang="en-US" dirty="0"/>
              <a:t>")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b="1" dirty="0" smtClean="0"/>
              <a:t>// Define Device</a:t>
            </a:r>
          </a:p>
          <a:p>
            <a:r>
              <a:rPr lang="tr-TR" dirty="0" smtClean="0"/>
              <a:t>Device </a:t>
            </a:r>
            <a:r>
              <a:rPr lang="tr-TR" dirty="0"/>
              <a:t>d = </a:t>
            </a:r>
            <a:r>
              <a:rPr lang="en-US" dirty="0" err="1" smtClean="0"/>
              <a:t>col.get</a:t>
            </a:r>
            <a:r>
              <a:rPr lang="en-US" dirty="0" smtClean="0"/>
              <a:t>("WWS_26")</a:t>
            </a:r>
            <a:r>
              <a:rPr lang="tr-TR" dirty="0" smtClean="0"/>
              <a:t> </a:t>
            </a:r>
            <a:r>
              <a:rPr lang="tr-TR" dirty="0"/>
              <a:t>+ </a:t>
            </a:r>
            <a:r>
              <a:rPr lang="en-US" dirty="0" err="1" smtClean="0"/>
              <a:t>col.get</a:t>
            </a:r>
            <a:r>
              <a:rPr lang="en-US" dirty="0" smtClean="0"/>
              <a:t>("WWS_1")</a:t>
            </a:r>
            <a:r>
              <a:rPr lang="tr-TR" dirty="0" smtClean="0"/>
              <a:t>;</a:t>
            </a:r>
          </a:p>
          <a:p>
            <a:endParaRPr lang="en-US" dirty="0"/>
          </a:p>
          <a:p>
            <a:r>
              <a:rPr lang="en-US" b="1" dirty="0" smtClean="0"/>
              <a:t>// Specify/Import Parts</a:t>
            </a:r>
          </a:p>
          <a:p>
            <a:r>
              <a:rPr lang="en-US" dirty="0"/>
              <a:t>Promoter prom00</a:t>
            </a:r>
            <a:r>
              <a:rPr lang="en-US" dirty="0" smtClean="0"/>
              <a:t>(.</a:t>
            </a:r>
            <a:r>
              <a:rPr lang="en-US" dirty="0"/>
              <a:t>name("prom00"), </a:t>
            </a:r>
            <a:r>
              <a:rPr lang="en-US" dirty="0" smtClean="0"/>
              <a:t>…);</a:t>
            </a:r>
          </a:p>
          <a:p>
            <a:r>
              <a:rPr lang="pl-PL" dirty="0" smtClean="0"/>
              <a:t>CDS </a:t>
            </a:r>
            <a:r>
              <a:rPr lang="pl-PL" dirty="0"/>
              <a:t>k590000 = </a:t>
            </a:r>
            <a:r>
              <a:rPr lang="pl-PL" dirty="0" err="1"/>
              <a:t>Genbank.import</a:t>
            </a:r>
            <a:r>
              <a:rPr lang="pl-PL" dirty="0"/>
              <a:t>(CDS</a:t>
            </a:r>
            <a:r>
              <a:rPr lang="pl-PL" dirty="0" smtClean="0"/>
              <a:t>, "</a:t>
            </a:r>
            <a:r>
              <a:rPr lang="pl-PL" dirty="0"/>
              <a:t>K590000")</a:t>
            </a:r>
            <a:r>
              <a:rPr lang="pl-PL" dirty="0" smtClean="0"/>
              <a:t>;</a:t>
            </a:r>
          </a:p>
          <a:p>
            <a:endParaRPr lang="pl-PL" dirty="0"/>
          </a:p>
          <a:p>
            <a:r>
              <a:rPr lang="pl-PL" b="1" dirty="0" smtClean="0"/>
              <a:t>// </a:t>
            </a:r>
            <a:r>
              <a:rPr lang="pl-PL" b="1" dirty="0" err="1" smtClean="0"/>
              <a:t>Rules</a:t>
            </a:r>
            <a:r>
              <a:rPr lang="pl-PL" b="1" dirty="0" smtClean="0"/>
              <a:t> </a:t>
            </a:r>
          </a:p>
          <a:p>
            <a:r>
              <a:rPr lang="en-US" dirty="0"/>
              <a:t>Rule r02(</a:t>
            </a:r>
          </a:p>
          <a:p>
            <a:r>
              <a:rPr lang="en-US" dirty="0"/>
              <a:t>    d[2] NOTEQUALS d[4] </a:t>
            </a:r>
            <a:r>
              <a:rPr lang="en-US" dirty="0" smtClean="0"/>
              <a:t>AND d</a:t>
            </a:r>
            <a:r>
              <a:rPr lang="en-US" dirty="0"/>
              <a:t>[4] NOTEQUALS d[6] AND</a:t>
            </a:r>
          </a:p>
          <a:p>
            <a:r>
              <a:rPr lang="en-US" dirty="0"/>
              <a:t>    d[6] NOTEQUALS d[12] </a:t>
            </a:r>
            <a:r>
              <a:rPr lang="en-US" dirty="0" smtClean="0"/>
              <a:t>AND d</a:t>
            </a:r>
            <a:r>
              <a:rPr lang="en-US" dirty="0"/>
              <a:t>[12] NOTEQUALS d[17]);</a:t>
            </a:r>
            <a:endParaRPr lang="en-US" dirty="0" smtClean="0"/>
          </a:p>
          <a:p>
            <a:r>
              <a:rPr lang="en-US" dirty="0" smtClean="0"/>
              <a:t>Rule r (Promoter </a:t>
            </a:r>
            <a:r>
              <a:rPr lang="en-US" dirty="0"/>
              <a:t>MORETHAN 1 AND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NOT </a:t>
            </a:r>
            <a:r>
              <a:rPr lang="en-US" dirty="0"/>
              <a:t>Promoter MORETHAN 3)</a:t>
            </a:r>
            <a:r>
              <a:rPr lang="en-US" dirty="0" smtClean="0"/>
              <a:t>;</a:t>
            </a:r>
          </a:p>
          <a:p>
            <a:endParaRPr lang="pl-PL" dirty="0" smtClean="0"/>
          </a:p>
          <a:p>
            <a:r>
              <a:rPr lang="pl-PL" b="1" dirty="0" smtClean="0"/>
              <a:t>// Device </a:t>
            </a:r>
            <a:r>
              <a:rPr lang="pl-PL" b="1" dirty="0" err="1" smtClean="0"/>
              <a:t>Generation</a:t>
            </a:r>
            <a:endParaRPr lang="pl-PL" b="1" dirty="0" smtClean="0"/>
          </a:p>
          <a:p>
            <a:r>
              <a:rPr lang="en-US" dirty="0"/>
              <a:t>Device[] </a:t>
            </a:r>
            <a:r>
              <a:rPr lang="en-US" dirty="0" err="1"/>
              <a:t>lst</a:t>
            </a:r>
            <a:r>
              <a:rPr lang="en-US" dirty="0"/>
              <a:t> = </a:t>
            </a:r>
            <a:r>
              <a:rPr lang="en-US" b="1" dirty="0"/>
              <a:t>product</a:t>
            </a:r>
            <a:r>
              <a:rPr lang="en-US" dirty="0"/>
              <a:t>(d, </a:t>
            </a:r>
            <a:r>
              <a:rPr lang="en-US" dirty="0" smtClean="0"/>
              <a:t>strict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b="1" dirty="0" smtClean="0"/>
              <a:t>// Export to SBOL</a:t>
            </a:r>
          </a:p>
          <a:p>
            <a:r>
              <a:rPr lang="en-US" b="1" dirty="0" err="1" smtClean="0"/>
              <a:t>SBOL.export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, "</a:t>
            </a:r>
            <a:r>
              <a:rPr lang="en-US" dirty="0"/>
              <a:t>.</a:t>
            </a:r>
            <a:r>
              <a:rPr lang="en-US" dirty="0" smtClean="0"/>
              <a:t>/</a:t>
            </a:r>
            <a:r>
              <a:rPr lang="en-US" dirty="0" err="1" smtClean="0"/>
              <a:t>eugene</a:t>
            </a:r>
            <a:r>
              <a:rPr lang="en-US" dirty="0" err="1"/>
              <a:t>-petrobrick.xml</a:t>
            </a:r>
            <a:r>
              <a:rPr lang="en-US" dirty="0"/>
              <a:t>")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55895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250</Words>
  <Application>Microsoft Macintosh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SBOL in Action “Wetware Studio + Eugene”</vt:lpstr>
      <vt:lpstr>FLOW</vt:lpstr>
      <vt:lpstr>CASE STUDY</vt:lpstr>
      <vt:lpstr>Eugene:</vt:lpstr>
    </vt:vector>
  </TitlesOfParts>
  <Company>Boston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SBOL in Action “Wetware Studio + Eugene”</dc:title>
  <dc:creator>Ernst Oberortner</dc:creator>
  <cp:lastModifiedBy>Jacqueline Quinn</cp:lastModifiedBy>
  <cp:revision>20</cp:revision>
  <dcterms:created xsi:type="dcterms:W3CDTF">2012-11-05T16:26:46Z</dcterms:created>
  <dcterms:modified xsi:type="dcterms:W3CDTF">2012-11-07T20:47:26Z</dcterms:modified>
</cp:coreProperties>
</file>