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2F71-DDB5-4F08-96AB-8AC92192827D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BD5C-9F55-44C6-9036-D641D489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2F71-DDB5-4F08-96AB-8AC92192827D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BD5C-9F55-44C6-9036-D641D489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6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2F71-DDB5-4F08-96AB-8AC92192827D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BD5C-9F55-44C6-9036-D641D489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2F71-DDB5-4F08-96AB-8AC92192827D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BD5C-9F55-44C6-9036-D641D489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2F71-DDB5-4F08-96AB-8AC92192827D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BD5C-9F55-44C6-9036-D641D489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2F71-DDB5-4F08-96AB-8AC92192827D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BD5C-9F55-44C6-9036-D641D489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2F71-DDB5-4F08-96AB-8AC92192827D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BD5C-9F55-44C6-9036-D641D489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2F71-DDB5-4F08-96AB-8AC92192827D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BD5C-9F55-44C6-9036-D641D489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2F71-DDB5-4F08-96AB-8AC92192827D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BD5C-9F55-44C6-9036-D641D489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2F71-DDB5-4F08-96AB-8AC92192827D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BD5C-9F55-44C6-9036-D641D489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5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2F71-DDB5-4F08-96AB-8AC92192827D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BD5C-9F55-44C6-9036-D641D489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0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C2F71-DDB5-4F08-96AB-8AC92192827D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BD5C-9F55-44C6-9036-D641D489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GenoCAD</a:t>
            </a:r>
            <a:r>
              <a:rPr lang="en-US" dirty="0" smtClean="0"/>
              <a:t>/SBOL Visual Implementation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Mandy Wilson</a:t>
            </a:r>
          </a:p>
          <a:p>
            <a:r>
              <a:rPr lang="en-US" dirty="0" smtClean="0"/>
              <a:t>Virginia Bioinformatics Institute (VBI)</a:t>
            </a:r>
          </a:p>
          <a:p>
            <a:r>
              <a:rPr lang="en-US" dirty="0" smtClean="0"/>
              <a:t>January 5,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 Categories to Fix Icons if Needed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7029"/>
            <a:ext cx="8229600" cy="4472304"/>
          </a:xfrm>
        </p:spPr>
      </p:pic>
    </p:spTree>
    <p:extLst>
      <p:ext uri="{BB962C8B-B14F-4D97-AF65-F5344CB8AC3E}">
        <p14:creationId xmlns:p14="http://schemas.microsoft.com/office/powerpoint/2010/main" val="31680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GenoCAD</a:t>
            </a:r>
            <a:r>
              <a:rPr lang="en-US" dirty="0" smtClean="0"/>
              <a:t> Grammar Editor will improve </a:t>
            </a:r>
            <a:r>
              <a:rPr lang="en-US" dirty="0" err="1" smtClean="0"/>
              <a:t>SBOLv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Beyond </a:t>
            </a:r>
            <a:r>
              <a:rPr lang="en-US" dirty="0" err="1" smtClean="0"/>
              <a:t>SBOLv</a:t>
            </a:r>
            <a:r>
              <a:rPr lang="en-US" dirty="0" smtClean="0"/>
              <a:t>, in </a:t>
            </a:r>
            <a:r>
              <a:rPr lang="en-US" dirty="0" err="1" smtClean="0"/>
              <a:t>GenoCAD</a:t>
            </a:r>
            <a:r>
              <a:rPr lang="en-US" dirty="0" smtClean="0"/>
              <a:t> v.2.1:</a:t>
            </a:r>
          </a:p>
          <a:p>
            <a:pPr lvl="1"/>
            <a:r>
              <a:rPr lang="en-US" dirty="0" smtClean="0"/>
              <a:t>Anyone can make rules, create grammars</a:t>
            </a:r>
          </a:p>
          <a:p>
            <a:pPr lvl="1"/>
            <a:r>
              <a:rPr lang="en-US" dirty="0" smtClean="0"/>
              <a:t>Grammars will be easy to develop, support</a:t>
            </a:r>
          </a:p>
          <a:p>
            <a:pPr lvl="1"/>
            <a:r>
              <a:rPr lang="en-US" dirty="0" smtClean="0"/>
              <a:t>Easier to test grammars</a:t>
            </a:r>
          </a:p>
          <a:p>
            <a:pPr lvl="1"/>
            <a:r>
              <a:rPr lang="en-US" dirty="0" smtClean="0"/>
              <a:t>Is it time to consider the development of an official SBOL Grammar?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now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GenoCAD</a:t>
            </a:r>
            <a:r>
              <a:rPr lang="en-US" dirty="0" smtClean="0"/>
              <a:t> has been SBOL-Visual compliant for over a year now.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612841"/>
            <a:ext cx="6324600" cy="409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but Coming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GenoCAD</a:t>
            </a:r>
            <a:r>
              <a:rPr lang="en-US" dirty="0" smtClean="0"/>
              <a:t> v.2.1 offers Grammar Editor support</a:t>
            </a:r>
          </a:p>
          <a:p>
            <a:pPr lvl="1"/>
            <a:r>
              <a:rPr lang="en-US" dirty="0" smtClean="0"/>
              <a:t>Copy existing grammars</a:t>
            </a:r>
          </a:p>
          <a:p>
            <a:pPr lvl="1"/>
            <a:r>
              <a:rPr lang="en-US" dirty="0" smtClean="0"/>
              <a:t>Create grammars from scratch</a:t>
            </a:r>
          </a:p>
          <a:p>
            <a:pPr lvl="1"/>
            <a:r>
              <a:rPr lang="en-US" dirty="0" smtClean="0"/>
              <a:t>Export and Import grammars</a:t>
            </a:r>
          </a:p>
          <a:p>
            <a:pPr lvl="1"/>
            <a:r>
              <a:rPr lang="en-US" dirty="0" smtClean="0"/>
              <a:t>Add/modify/remove rules</a:t>
            </a:r>
          </a:p>
          <a:p>
            <a:pPr lvl="1"/>
            <a:endParaRPr lang="en-US" dirty="0"/>
          </a:p>
          <a:p>
            <a:r>
              <a:rPr lang="en-US" dirty="0" smtClean="0"/>
              <a:t>… But what does this have to do with SBOL Visual?  Easy upgrades!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a Grammar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2" y="1600200"/>
            <a:ext cx="8088955" cy="4525963"/>
          </a:xfrm>
          <a:ln>
            <a:solidFill>
              <a:schemeClr val="accent1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6172200" y="2819400"/>
            <a:ext cx="8382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4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Existing Grammar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3" y="1600200"/>
            <a:ext cx="8095834" cy="4525963"/>
          </a:xfrm>
          <a:ln>
            <a:solidFill>
              <a:schemeClr val="accent1"/>
            </a:solidFill>
          </a:ln>
        </p:spPr>
      </p:pic>
      <p:sp>
        <p:nvSpPr>
          <p:cNvPr id="5" name="Up Arrow 4"/>
          <p:cNvSpPr/>
          <p:nvPr/>
        </p:nvSpPr>
        <p:spPr>
          <a:xfrm>
            <a:off x="6705600" y="3810000"/>
            <a:ext cx="381000" cy="4572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1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Default Settings As Needed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2" y="1600200"/>
            <a:ext cx="8088955" cy="4525963"/>
          </a:xfrm>
          <a:ln>
            <a:solidFill>
              <a:schemeClr val="accent1"/>
            </a:solidFill>
          </a:ln>
        </p:spPr>
      </p:pic>
      <p:sp>
        <p:nvSpPr>
          <p:cNvPr id="5" name="Left Arrow 4"/>
          <p:cNvSpPr/>
          <p:nvPr/>
        </p:nvSpPr>
        <p:spPr>
          <a:xfrm rot="1240086">
            <a:off x="3084627" y="4503923"/>
            <a:ext cx="533400" cy="3048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8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Grammar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1" y="1600200"/>
            <a:ext cx="8082077" cy="4525963"/>
          </a:xfr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943600" y="3886200"/>
            <a:ext cx="30480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With Your Own Grammar: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Add/Edit/Remove Categories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and Modify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 your grammar, make sure rules work properly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iconset</a:t>
            </a:r>
            <a:r>
              <a:rPr lang="en-US" dirty="0" smtClean="0"/>
              <a:t> representing the grammar in other parts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Version of </a:t>
            </a:r>
            <a:r>
              <a:rPr lang="en-US" dirty="0" err="1" smtClean="0"/>
              <a:t>SBOLv</a:t>
            </a:r>
            <a:r>
              <a:rPr lang="en-US" dirty="0" smtClean="0"/>
              <a:t> </a:t>
            </a:r>
            <a:r>
              <a:rPr lang="en-US" dirty="0" err="1" smtClean="0"/>
              <a:t>Iconset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problem!</a:t>
            </a:r>
          </a:p>
          <a:p>
            <a:r>
              <a:rPr lang="en-US" dirty="0" smtClean="0"/>
              <a:t>Behind the scenes we:</a:t>
            </a:r>
          </a:p>
          <a:p>
            <a:pPr lvl="1"/>
            <a:r>
              <a:rPr lang="en-US" dirty="0" smtClean="0"/>
              <a:t>Download latest version of the </a:t>
            </a:r>
            <a:r>
              <a:rPr lang="en-US" dirty="0" err="1" smtClean="0"/>
              <a:t>SBOLv</a:t>
            </a:r>
            <a:r>
              <a:rPr lang="en-US" dirty="0" smtClean="0"/>
              <a:t> icons</a:t>
            </a:r>
          </a:p>
          <a:p>
            <a:pPr lvl="1"/>
            <a:r>
              <a:rPr lang="en-US" dirty="0" smtClean="0"/>
              <a:t>Save into 16x16 and 48x48 pixel images (PNG)</a:t>
            </a:r>
          </a:p>
          <a:p>
            <a:pPr lvl="1"/>
            <a:r>
              <a:rPr lang="en-US" dirty="0" smtClean="0"/>
              <a:t>Modify as needed </a:t>
            </a:r>
          </a:p>
          <a:p>
            <a:pPr lvl="1"/>
            <a:r>
              <a:rPr lang="en-US" dirty="0" smtClean="0"/>
              <a:t>Save under the images/grammars directory as a new </a:t>
            </a:r>
            <a:r>
              <a:rPr lang="en-US" dirty="0" err="1" smtClean="0"/>
              <a:t>iconset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876800"/>
            <a:ext cx="4563314" cy="21117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62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Grammar to 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3525"/>
            <a:ext cx="8229600" cy="4479313"/>
          </a:xfrm>
        </p:spPr>
      </p:pic>
      <p:sp>
        <p:nvSpPr>
          <p:cNvPr id="5" name="Left Arrow 4"/>
          <p:cNvSpPr/>
          <p:nvPr/>
        </p:nvSpPr>
        <p:spPr>
          <a:xfrm>
            <a:off x="5943600" y="4419600"/>
            <a:ext cx="533400" cy="3810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214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GenoCAD/SBOL Visual Implementation </vt:lpstr>
      <vt:lpstr>This is now …</vt:lpstr>
      <vt:lpstr>… but Coming Soon</vt:lpstr>
      <vt:lpstr>Select a Grammar</vt:lpstr>
      <vt:lpstr>Copy Existing Grammar</vt:lpstr>
      <vt:lpstr>Change Default Settings As Needed</vt:lpstr>
      <vt:lpstr>New Grammar</vt:lpstr>
      <vt:lpstr>New Version of SBOLv Iconset?</vt:lpstr>
      <vt:lpstr>Edit Grammar to Update</vt:lpstr>
      <vt:lpstr>Edit Categories to Fix Icons if Needed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GenoCAD/SBOL Visual Implementation</dc:title>
  <dc:creator>Mandy Wilson</dc:creator>
  <cp:lastModifiedBy>Mandy Wilson</cp:lastModifiedBy>
  <cp:revision>7</cp:revision>
  <dcterms:created xsi:type="dcterms:W3CDTF">2012-01-03T18:15:48Z</dcterms:created>
  <dcterms:modified xsi:type="dcterms:W3CDTF">2012-01-03T19:18:52Z</dcterms:modified>
</cp:coreProperties>
</file>