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986" y="-4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F88EF4ED-F28E-40D3-904F-E44405E43CB1}" type="datetimeFigureOut">
              <a:rPr lang="en-US" smtClean="0"/>
              <a:t>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56CD4C87-879D-49FA-B8E4-BBA532DAE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0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F88EF4ED-F28E-40D3-904F-E44405E43CB1}" type="datetimeFigureOut">
              <a:rPr lang="en-US" smtClean="0"/>
              <a:t>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56CD4C87-879D-49FA-B8E4-BBA532DAE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F88EF4ED-F28E-40D3-904F-E44405E43CB1}" type="datetimeFigureOut">
              <a:rPr lang="en-US" smtClean="0"/>
              <a:t>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56CD4C87-879D-49FA-B8E4-BBA532DAE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56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F88EF4ED-F28E-40D3-904F-E44405E43CB1}" type="datetimeFigureOut">
              <a:rPr lang="en-US" smtClean="0"/>
              <a:t>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56CD4C87-879D-49FA-B8E4-BBA532DAE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9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F88EF4ED-F28E-40D3-904F-E44405E43CB1}" type="datetimeFigureOut">
              <a:rPr lang="en-US" smtClean="0"/>
              <a:t>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56CD4C87-879D-49FA-B8E4-BBA532DAE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0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88EF4ED-F28E-40D3-904F-E44405E43CB1}" type="datetimeFigureOut">
              <a:rPr lang="en-US" smtClean="0"/>
              <a:t>1/6/2012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56CD4C87-879D-49FA-B8E4-BBA532DAE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06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F88EF4ED-F28E-40D3-904F-E44405E43CB1}" type="datetimeFigureOut">
              <a:rPr lang="en-US" smtClean="0"/>
              <a:t>1/6/2012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56CD4C87-879D-49FA-B8E4-BBA532DAE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598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F88EF4ED-F28E-40D3-904F-E44405E43CB1}" type="datetimeFigureOut">
              <a:rPr lang="en-US" smtClean="0"/>
              <a:t>1/6/2012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56CD4C87-879D-49FA-B8E4-BBA532DAE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34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F88EF4ED-F28E-40D3-904F-E44405E43CB1}" type="datetimeFigureOut">
              <a:rPr lang="en-US" smtClean="0"/>
              <a:t>1/6/2012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56CD4C87-879D-49FA-B8E4-BBA532DAE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49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88EF4ED-F28E-40D3-904F-E44405E43CB1}" type="datetimeFigureOut">
              <a:rPr lang="en-US" smtClean="0"/>
              <a:t>1/6/2012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56CD4C87-879D-49FA-B8E4-BBA532DAE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12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88EF4ED-F28E-40D3-904F-E44405E43CB1}" type="datetimeFigureOut">
              <a:rPr lang="en-US" smtClean="0"/>
              <a:t>1/6/2012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56CD4C87-879D-49FA-B8E4-BBA532DAE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EF4ED-F28E-40D3-904F-E44405E43CB1}" type="datetimeFigureOut">
              <a:rPr lang="en-US" smtClean="0"/>
              <a:t>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D4C87-879D-49FA-B8E4-BBA532DAE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8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13" Type="http://schemas.openxmlformats.org/officeDocument/2006/relationships/tags" Target="../tags/tag82.xml"/><Relationship Id="rId3" Type="http://schemas.openxmlformats.org/officeDocument/2006/relationships/tags" Target="../tags/tag72.xml"/><Relationship Id="rId7" Type="http://schemas.openxmlformats.org/officeDocument/2006/relationships/tags" Target="../tags/tag76.xml"/><Relationship Id="rId12" Type="http://schemas.openxmlformats.org/officeDocument/2006/relationships/tags" Target="../tags/tag81.xml"/><Relationship Id="rId2" Type="http://schemas.openxmlformats.org/officeDocument/2006/relationships/tags" Target="../tags/tag71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11" Type="http://schemas.openxmlformats.org/officeDocument/2006/relationships/tags" Target="../tags/tag80.xml"/><Relationship Id="rId5" Type="http://schemas.openxmlformats.org/officeDocument/2006/relationships/tags" Target="../tags/tag74.xml"/><Relationship Id="rId15" Type="http://schemas.openxmlformats.org/officeDocument/2006/relationships/tags" Target="../tags/tag84.xml"/><Relationship Id="rId10" Type="http://schemas.openxmlformats.org/officeDocument/2006/relationships/tags" Target="../tags/tag79.xml"/><Relationship Id="rId4" Type="http://schemas.openxmlformats.org/officeDocument/2006/relationships/tags" Target="../tags/tag73.xml"/><Relationship Id="rId9" Type="http://schemas.openxmlformats.org/officeDocument/2006/relationships/tags" Target="../tags/tag78.xml"/><Relationship Id="rId14" Type="http://schemas.openxmlformats.org/officeDocument/2006/relationships/tags" Target="../tags/tag8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2.xml"/><Relationship Id="rId4" Type="http://schemas.openxmlformats.org/officeDocument/2006/relationships/tags" Target="../tags/tag9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Host Context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Michal Galdzicki, </a:t>
            </a:r>
            <a:r>
              <a:rPr lang="en-US" dirty="0" err="1" smtClean="0"/>
              <a:t>Raik</a:t>
            </a:r>
            <a:r>
              <a:rPr lang="en-US" dirty="0" smtClean="0"/>
              <a:t> Gruenberg, Herbert </a:t>
            </a:r>
            <a:r>
              <a:rPr lang="en-US" dirty="0" err="1" smtClean="0"/>
              <a:t>Sauro</a:t>
            </a:r>
            <a:r>
              <a:rPr lang="en-US" dirty="0" smtClean="0"/>
              <a:t>, </a:t>
            </a:r>
            <a:r>
              <a:rPr lang="en-US" dirty="0"/>
              <a:t>Allan </a:t>
            </a:r>
            <a:r>
              <a:rPr lang="en-US" dirty="0" err="1" smtClean="0"/>
              <a:t>Kuchinsky</a:t>
            </a:r>
            <a:r>
              <a:rPr lang="en-US" dirty="0" smtClean="0"/>
              <a:t>, Anil </a:t>
            </a:r>
            <a:r>
              <a:rPr lang="en-US" dirty="0" err="1"/>
              <a:t>W</a:t>
            </a:r>
            <a:r>
              <a:rPr lang="en-US" dirty="0" err="1" smtClean="0"/>
              <a:t>ipat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88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E</a:t>
            </a:r>
            <a:r>
              <a:rPr lang="en-US" dirty="0" smtClean="0"/>
              <a:t>nough Information to reproduce behavior of a </a:t>
            </a:r>
            <a:r>
              <a:rPr lang="en-US" dirty="0" smtClean="0"/>
              <a:t>biological circuit</a:t>
            </a:r>
            <a:endParaRPr lang="en-US" dirty="0" smtClean="0"/>
          </a:p>
          <a:p>
            <a:r>
              <a:rPr lang="en-US" dirty="0" smtClean="0"/>
              <a:t>Infer </a:t>
            </a:r>
            <a:r>
              <a:rPr lang="en-US" dirty="0" smtClean="0"/>
              <a:t>the phenotype of the host</a:t>
            </a:r>
          </a:p>
          <a:p>
            <a:r>
              <a:rPr lang="en-US" dirty="0" smtClean="0"/>
              <a:t>How to describe Host context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dirty="0" smtClean="0"/>
              <a:t>Issues: </a:t>
            </a:r>
          </a:p>
          <a:p>
            <a:pPr lvl="1"/>
            <a:r>
              <a:rPr lang="en-US" dirty="0" smtClean="0"/>
              <a:t>Overlap with Experimental scope</a:t>
            </a:r>
          </a:p>
          <a:p>
            <a:pPr lvl="1"/>
            <a:r>
              <a:rPr lang="en-US" dirty="0" smtClean="0"/>
              <a:t>Sample management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79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Host Context Relationship to other Extensions</a:t>
            </a:r>
            <a:endParaRPr lang="en-US" dirty="0"/>
          </a:p>
        </p:txBody>
      </p:sp>
      <p:sp>
        <p:nvSpPr>
          <p:cNvPr id="5" name="Rounded Rectangle 4"/>
          <p:cNvSpPr/>
          <p:nvPr>
            <p:custDataLst>
              <p:tags r:id="rId3"/>
            </p:custDataLst>
          </p:nvPr>
        </p:nvSpPr>
        <p:spPr>
          <a:xfrm>
            <a:off x="3505200" y="1828800"/>
            <a:ext cx="16764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HC</a:t>
            </a:r>
            <a:endParaRPr lang="en-US" sz="3600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endCxn id="5" idx="1"/>
          </p:cNvCxnSpPr>
          <p:nvPr>
            <p:custDataLst>
              <p:tags r:id="rId4"/>
            </p:custDataLst>
          </p:nvPr>
        </p:nvCxnSpPr>
        <p:spPr>
          <a:xfrm>
            <a:off x="2133600" y="2209800"/>
            <a:ext cx="13716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>
            <p:custDataLst>
              <p:tags r:id="rId5"/>
            </p:custDataLst>
          </p:nvPr>
        </p:nvSpPr>
        <p:spPr>
          <a:xfrm>
            <a:off x="679461" y="2025134"/>
            <a:ext cx="142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Experimental</a:t>
            </a:r>
            <a:endParaRPr lang="en-US" dirty="0"/>
          </a:p>
        </p:txBody>
      </p:sp>
      <p:cxnSp>
        <p:nvCxnSpPr>
          <p:cNvPr id="9" name="Straight Arrow Connector 8"/>
          <p:cNvCxnSpPr/>
          <p:nvPr>
            <p:custDataLst>
              <p:tags r:id="rId6"/>
            </p:custDataLst>
          </p:nvPr>
        </p:nvCxnSpPr>
        <p:spPr>
          <a:xfrm flipV="1">
            <a:off x="1665339" y="2590800"/>
            <a:ext cx="1839861" cy="83998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>
            <p:custDataLst>
              <p:tags r:id="rId7"/>
            </p:custDataLst>
          </p:nvPr>
        </p:nvSpPr>
        <p:spPr>
          <a:xfrm>
            <a:off x="789778" y="3246120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5" idx="0"/>
          </p:cNvCxnSpPr>
          <p:nvPr>
            <p:custDataLst>
              <p:tags r:id="rId8"/>
            </p:custDataLst>
          </p:nvPr>
        </p:nvCxnSpPr>
        <p:spPr>
          <a:xfrm flipV="1">
            <a:off x="2900970" y="2712720"/>
            <a:ext cx="1042380" cy="16154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>
            <p:custDataLst>
              <p:tags r:id="rId9"/>
            </p:custDataLst>
          </p:nvPr>
        </p:nvSpPr>
        <p:spPr>
          <a:xfrm>
            <a:off x="2362200" y="4328160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cxnSp>
        <p:nvCxnSpPr>
          <p:cNvPr id="16" name="Straight Arrow Connector 15"/>
          <p:cNvCxnSpPr/>
          <p:nvPr>
            <p:custDataLst>
              <p:tags r:id="rId10"/>
            </p:custDataLst>
          </p:nvPr>
        </p:nvCxnSpPr>
        <p:spPr>
          <a:xfrm>
            <a:off x="4495800" y="2712720"/>
            <a:ext cx="819150" cy="1066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>
            <p:custDataLst>
              <p:tags r:id="rId11"/>
            </p:custDataLst>
          </p:nvPr>
        </p:nvSpPr>
        <p:spPr>
          <a:xfrm>
            <a:off x="5120640" y="3914894"/>
            <a:ext cx="16669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DnaComponent</a:t>
            </a:r>
            <a:endParaRPr lang="en-US" dirty="0"/>
          </a:p>
        </p:txBody>
      </p:sp>
      <p:sp>
        <p:nvSpPr>
          <p:cNvPr id="20" name="TextBox 19"/>
          <p:cNvSpPr txBox="1"/>
          <p:nvPr>
            <p:custDataLst>
              <p:tags r:id="rId12"/>
            </p:custDataLst>
          </p:nvPr>
        </p:nvSpPr>
        <p:spPr>
          <a:xfrm>
            <a:off x="2133600" y="1600200"/>
            <a:ext cx="1353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Measured In</a:t>
            </a:r>
            <a:endParaRPr lang="en-US" dirty="0"/>
          </a:p>
        </p:txBody>
      </p:sp>
      <p:sp>
        <p:nvSpPr>
          <p:cNvPr id="21" name="TextBox 20"/>
          <p:cNvSpPr txBox="1"/>
          <p:nvPr>
            <p:custDataLst>
              <p:tags r:id="rId13"/>
            </p:custDataLst>
          </p:nvPr>
        </p:nvSpPr>
        <p:spPr>
          <a:xfrm rot="20094806">
            <a:off x="1568553" y="2528054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DNA shipped In</a:t>
            </a:r>
            <a:endParaRPr lang="en-US" dirty="0"/>
          </a:p>
        </p:txBody>
      </p:sp>
      <p:sp>
        <p:nvSpPr>
          <p:cNvPr id="23" name="TextBox 22"/>
          <p:cNvSpPr txBox="1"/>
          <p:nvPr>
            <p:custDataLst>
              <p:tags r:id="rId14"/>
            </p:custDataLst>
          </p:nvPr>
        </p:nvSpPr>
        <p:spPr>
          <a:xfrm rot="18732271">
            <a:off x="2411772" y="3302408"/>
            <a:ext cx="139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 Context</a:t>
            </a:r>
            <a:endParaRPr lang="en-US" dirty="0"/>
          </a:p>
        </p:txBody>
      </p:sp>
      <p:sp>
        <p:nvSpPr>
          <p:cNvPr id="25" name="TextBox 24"/>
          <p:cNvSpPr txBox="1"/>
          <p:nvPr>
            <p:custDataLst>
              <p:tags r:id="rId15"/>
            </p:custDataLst>
          </p:nvPr>
        </p:nvSpPr>
        <p:spPr>
          <a:xfrm>
            <a:off x="5090160" y="2876788"/>
            <a:ext cx="1456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Derived From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146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28600" y="274638"/>
            <a:ext cx="89154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Objectives of Host Context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</a:t>
            </a:r>
            <a:r>
              <a:rPr lang="en-US" dirty="0" smtClean="0"/>
              <a:t>the circuit is integrated into the </a:t>
            </a:r>
            <a:r>
              <a:rPr lang="en-US" dirty="0" smtClean="0"/>
              <a:t>host?</a:t>
            </a:r>
            <a:endParaRPr lang="en-US" dirty="0" smtClean="0"/>
          </a:p>
          <a:p>
            <a:r>
              <a:rPr lang="en-US" dirty="0" smtClean="0"/>
              <a:t>How to recast </a:t>
            </a:r>
            <a:r>
              <a:rPr lang="en-US" dirty="0" smtClean="0"/>
              <a:t>established strain nomenclature as </a:t>
            </a:r>
            <a:r>
              <a:rPr lang="en-US" dirty="0" smtClean="0"/>
              <a:t>computable?</a:t>
            </a:r>
            <a:endParaRPr lang="en-US" dirty="0" smtClean="0"/>
          </a:p>
          <a:p>
            <a:pPr lvl="1"/>
            <a:r>
              <a:rPr lang="en-US" dirty="0" smtClean="0"/>
              <a:t>Representation of the information about a host that you </a:t>
            </a:r>
            <a:r>
              <a:rPr lang="en-US" b="1" dirty="0" smtClean="0"/>
              <a:t>changed</a:t>
            </a:r>
            <a:r>
              <a:rPr lang="en-US" dirty="0" smtClean="0"/>
              <a:t> (from a baseline, or </a:t>
            </a:r>
            <a:r>
              <a:rPr lang="en-US" dirty="0" err="1" smtClean="0"/>
              <a:t>wt</a:t>
            </a:r>
            <a:r>
              <a:rPr lang="en-US" dirty="0" smtClean="0"/>
              <a:t>)</a:t>
            </a:r>
          </a:p>
          <a:p>
            <a:r>
              <a:rPr lang="en-US" dirty="0" smtClean="0"/>
              <a:t>How </a:t>
            </a:r>
            <a:r>
              <a:rPr lang="en-US" dirty="0" smtClean="0"/>
              <a:t>the behavior of the system will </a:t>
            </a:r>
            <a:r>
              <a:rPr lang="en-US" dirty="0" smtClean="0"/>
              <a:t>change?</a:t>
            </a:r>
            <a:endParaRPr lang="en-US" dirty="0" smtClean="0"/>
          </a:p>
          <a:p>
            <a:r>
              <a:rPr lang="en-US" dirty="0" smtClean="0"/>
              <a:t>Ultimately we would require a pointer the full </a:t>
            </a:r>
            <a:r>
              <a:rPr lang="en-US" dirty="0" smtClean="0"/>
              <a:t>genome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03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Proposed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295400"/>
            <a:ext cx="4495800" cy="4830763"/>
          </a:xfrm>
        </p:spPr>
        <p:txBody>
          <a:bodyPr/>
          <a:lstStyle/>
          <a:p>
            <a:r>
              <a:rPr lang="en-US" dirty="0" smtClean="0"/>
              <a:t>Host Context</a:t>
            </a:r>
          </a:p>
          <a:p>
            <a:pPr lvl="1"/>
            <a:r>
              <a:rPr lang="en-US" dirty="0" smtClean="0"/>
              <a:t>Can be a:</a:t>
            </a:r>
          </a:p>
          <a:p>
            <a:pPr lvl="2"/>
            <a:r>
              <a:rPr lang="en-US" dirty="0" smtClean="0"/>
              <a:t>Cell</a:t>
            </a:r>
          </a:p>
          <a:p>
            <a:pPr lvl="2"/>
            <a:r>
              <a:rPr lang="en-US" dirty="0" smtClean="0"/>
              <a:t>“</a:t>
            </a:r>
            <a:r>
              <a:rPr lang="en-US" dirty="0"/>
              <a:t>S</a:t>
            </a:r>
            <a:r>
              <a:rPr lang="en-US" dirty="0" smtClean="0"/>
              <a:t>ynthetic Cell”</a:t>
            </a:r>
          </a:p>
          <a:p>
            <a:pPr lvl="2"/>
            <a:r>
              <a:rPr lang="en-US" dirty="0" smtClean="0"/>
              <a:t>Cell free System</a:t>
            </a:r>
          </a:p>
          <a:p>
            <a:pPr lvl="2"/>
            <a:r>
              <a:rPr lang="en-US" dirty="0" smtClean="0"/>
              <a:t>Pure Chemically Defined</a:t>
            </a:r>
          </a:p>
          <a:p>
            <a:pPr lvl="1"/>
            <a:r>
              <a:rPr lang="en-US" dirty="0" smtClean="0"/>
              <a:t>Type</a:t>
            </a:r>
          </a:p>
          <a:p>
            <a:pPr lvl="2"/>
            <a:r>
              <a:rPr lang="en-US" dirty="0" smtClean="0"/>
              <a:t>Phenotype Ontology</a:t>
            </a:r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4419600" y="1295400"/>
            <a:ext cx="4495800" cy="4830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Cell/ strain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Cell free</a:t>
            </a:r>
          </a:p>
          <a:p>
            <a:pPr lvl="1"/>
            <a:r>
              <a:rPr lang="en-US" dirty="0" smtClean="0"/>
              <a:t>Chemical Defined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“Change Set”</a:t>
            </a:r>
            <a:endParaRPr lang="en-US" dirty="0"/>
          </a:p>
          <a:p>
            <a:pPr lvl="2"/>
            <a:r>
              <a:rPr lang="en-US" dirty="0" smtClean="0"/>
              <a:t>DNA Deletion</a:t>
            </a:r>
          </a:p>
          <a:p>
            <a:pPr lvl="2"/>
            <a:r>
              <a:rPr lang="en-US" dirty="0" smtClean="0"/>
              <a:t>DNA Insertion</a:t>
            </a:r>
            <a:endParaRPr lang="en-US" dirty="0"/>
          </a:p>
        </p:txBody>
      </p:sp>
      <p:cxnSp>
        <p:nvCxnSpPr>
          <p:cNvPr id="6" name="Straight Arrow Connector 5"/>
          <p:cNvCxnSpPr/>
          <p:nvPr>
            <p:custDataLst>
              <p:tags r:id="rId5"/>
            </p:custDataLst>
          </p:nvPr>
        </p:nvCxnSpPr>
        <p:spPr>
          <a:xfrm flipV="1">
            <a:off x="6172200" y="2362200"/>
            <a:ext cx="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362200" y="2209800"/>
            <a:ext cx="2438400" cy="342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733800" y="2362200"/>
            <a:ext cx="121920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733800" y="3200400"/>
            <a:ext cx="121920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800600" y="3710781"/>
            <a:ext cx="3810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800599" y="4343400"/>
            <a:ext cx="4264051" cy="24290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181600" y="6126163"/>
            <a:ext cx="3883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Suggestion: this is difficult.</a:t>
            </a:r>
          </a:p>
          <a:p>
            <a:r>
              <a:rPr lang="en-US" dirty="0" smtClean="0"/>
              <a:t>should be considered a future direction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136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EwLsIYr07sOgfIYNKplKw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Tk2LPLd39t1L8jrXYqT9D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wKdhNeuWBW2WAH7RUHHNt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nkpqTCroOE1oOhxxYZyd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IbJJP6vbrP1jnTSmkRud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UbTQjmJIegkiBdH9NlSCc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muUEFBEHIEWkgxQZM9rJB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Z4hEFb39lwaJOpVFG83xy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mhXajNyIatABvQn1WtDyj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9xIr37sjF3cjI0HuRgBC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8dT5hFbAUZmW7psSKqfR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OKBQItlcwoVuSa3BfrRxc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pb7mkrBnXG4sovxYPN74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WLTh2ZvanuSBOIXVlJZw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SE0XlLBsJKnbfmt2pCRNi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zMHO0Uso5CcfTeg5EKzV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eCsBriknFeni4egwKGZlF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YZsfLkX7dnOrx4mps93HX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RB92O7ZSVptuDt8cwZpy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tDGbakePhXM07R5JvQ7ls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Y3qShgD4ipYR7vmDXEE5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IDlh6NtzqFx5FDKh3Xcc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KP2Rh2GjIkeBI0RSfXFUV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2fJAnSSsGmfskNx09PBIY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k2QISGAGTWQkA5xwqBGYY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ciXK3OmBWpJVHJE0cR0t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CZcrsDp020k9dEqUVxSwk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VRaPMMAt6YHvziKiAaXBU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oLu5d5gk8WYI4lgDQCpyT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rH47aCWHzJZwsolHyvcL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wRep2Xkkblv1jM05VEoqn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JxTRh84Tl7wHbdTLAYnex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1q5yHtAynpnh8GwaFbgi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lKPNK89USZQt0LORbiwd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vCBNba3p38H4wsMJrBjMK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jU5cfpjbYfDDVsXUhqvYm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z3a3nWJFYdCnjHHZVD5R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rSwkLxkThML4k22b2mrj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1x8gchuRSu56Ciw3bcl5V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CfmFWJBJpQb0RZbvl2oqU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YdqJEZbfYbuaVTTwlLf8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VBrxRFRiGvVlg8fd5CxaS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vG4iBOGDaLcKiOi77voFu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fzDKh8FDBUmU5Ltz42C3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ghr3KnbURhokuh2tix9Ns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9vQqUXv1MdwwquERwyXw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onIxDxrl3rE5q7URdH8z7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ozkYUdv35OZQ7sHnkXzr9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Sl4xWFlfoAaeZ9cFDeP0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5zZr9Pnb0GZjHYUngQHPp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GStxaEjlC9J2gvxvwwRdz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fGseLfYZivqFT6YBEJRF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zFHpPKjbXcPbDN5WT4mD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BBBrxUR8lUqp6NwlqdF7x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PHtbvHPNirYl36NndpkP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KfZ64oMmoIJKuymGnMIY7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LdGiqxD9XJGoLUYmo9jyC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qKJpy2ZfMImUWfudhh99t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FFlTpR0aviiMNWy0ZA9HW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1QYJRbR1otvb444FD8fCc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AcclO0xkfY6ko0BgpNXKj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5l87YVDA2CZjpts1aYV7v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v2MbDgBw6lXNR2kpzVsfF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JNqQuGxNellh0DS1dkzU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HV46wB3iBGzoKkzrZkkgD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oedgMnPRC3ynyLvw4drw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5GhwOH0Y4S91wc4EjN7uT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icztNNdKlHGVrD8KQWQUCx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YxhUuGTPYk5rP5kMinYww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lBBqHLo0FfYm4fUJMUCgm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Ipce4ND5h9DkbFi3Z8qYF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ts14RyA3TfgIScdsGBnzY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JJ4frIVuQoYSWJdZV4udf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3tM5PwrPB5RDJh0C7S7oo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J0gteGGi4LzlGBslSp30N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1i0WZiXC5RZbJMPmhL9i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3nApaLZIlo5QYYthHnksF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BJMt7Bam4t7b9iOxz4lp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mvRFvw7iRuRVeClz7bCmv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5SNRSZ3LYyql15yvftB3w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Y2JQW7g8PjdLpYRED7e6v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vTAf1CV9Ks4uUK713VuPJ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8gGzDBPuOq5FxQfG6DcFy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hBStVkX0skLWdOhkwAJPt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HV46wB3iBGzoKkzrZkkgD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oedgMnPRC3ynyLvw4drwO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oXnswyR6PHLXQGnWI3OUs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685U6FESlh63wPTfPGtK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Bt2aCJtVQCFp5xJlApOHN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PnMOVtf6P7OZ84bRgacKI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gueFCOnL34lBjI8iJbDfs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fwHO4YpiyjNy6hzgQqI3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174</Words>
  <Application>Microsoft Office PowerPoint</Application>
  <PresentationFormat>On-screen Show (4:3)</PresentationFormat>
  <Paragraphs>47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Host Context</vt:lpstr>
      <vt:lpstr>Goals</vt:lpstr>
      <vt:lpstr>Host Context Relationship to other Extensions</vt:lpstr>
      <vt:lpstr>Objectives of Host Context </vt:lpstr>
      <vt:lpstr>Proposed classes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Michal Galdzicki</dc:creator>
  <cp:lastModifiedBy>Michal Galdzicki</cp:lastModifiedBy>
  <cp:revision>16</cp:revision>
  <dcterms:created xsi:type="dcterms:W3CDTF">2012-01-06T16:23:16Z</dcterms:created>
  <dcterms:modified xsi:type="dcterms:W3CDTF">2012-01-06T19:22:13Z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DocumentId">
    <vt:lpwstr>1wFbYDKfZqJzH6-gL-x0zMXaHjeR_z8o--_NZvtgSYiU</vt:lpwstr>
  </property>
  <property fmtid="{D5CDD505-2E9C-101B-9397-08002B2CF9AE}" pid="3" name="Google.Documents.RevisionId">
    <vt:lpwstr>03722318763702044948</vt:lpwstr>
  </property>
  <property fmtid="{D5CDD505-2E9C-101B-9397-08002B2CF9AE}" pid="4" name="Google.Documents.PluginVersion">
    <vt:lpwstr>2.0.2424.7283</vt:lpwstr>
  </property>
  <property fmtid="{D5CDD505-2E9C-101B-9397-08002B2CF9AE}" pid="5" name="Google.Documents.MergeIncapabilityFlags">
    <vt:i4>0</vt:i4>
  </property>
  <property fmtid="{D5CDD505-2E9C-101B-9397-08002B2CF9AE}" pid="6" name="Google.Documents.Tracking">
    <vt:lpwstr>false</vt:lpwstr>
  </property>
</Properties>
</file>