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notesSlides/notesSlide5.xml" ContentType="application/vnd.openxmlformats-officedocument.presentationml.notesSlide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notesSlides/notesSlide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60" r:id="rId5"/>
    <p:sldId id="263" r:id="rId6"/>
    <p:sldId id="264" r:id="rId7"/>
    <p:sldId id="265" r:id="rId8"/>
    <p:sldId id="266" r:id="rId9"/>
    <p:sldId id="262" r:id="rId10"/>
    <p:sldId id="261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4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/>
          <a:lstStyle>
            <a:lvl1pPr algn="r">
              <a:defRPr sz="1200"/>
            </a:lvl1pPr>
          </a:lstStyle>
          <a:p>
            <a:fld id="{2D268291-41F6-4CB8-B566-A35260D352E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1" rIns="91419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19" tIns="45711" rIns="91419" bIns="457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 anchor="b"/>
          <a:lstStyle>
            <a:lvl1pPr algn="r">
              <a:defRPr sz="1200"/>
            </a:lvl1pPr>
          </a:lstStyle>
          <a:p>
            <a:fld id="{8385E1C6-47D4-4B9B-B8BA-F2BF46CD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F5FFB47-72AB-44B8-B44A-4BCF8BE0A025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D12FB9B-FBE6-4E86-B143-A1B32FE4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FB47-72AB-44B8-B44A-4BCF8BE0A025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FB9B-FBE6-4E86-B143-A1B32FE4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34" Type="http://schemas.openxmlformats.org/officeDocument/2006/relationships/image" Target="../media/image3.wmf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image" Target="../media/image2.png"/><Relationship Id="rId38" Type="http://schemas.openxmlformats.org/officeDocument/2006/relationships/image" Target="../media/image7.wmf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image" Target="../media/image5.wmf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image" Target="../media/image4.wmf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image" Target="../media/image7.wmf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image" Target="../media/image3.wmf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image" Target="../media/image4.wmf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image" Target="../media/image7.wmf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3.wmf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gi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Relationship Id="rId6" Type="http://schemas.openxmlformats.org/officeDocument/2006/relationships/image" Target="../media/image6.png"/><Relationship Id="rId11" Type="http://schemas.openxmlformats.org/officeDocument/2006/relationships/image" Target="../media/image7.wmf"/><Relationship Id="rId5" Type="http://schemas.openxmlformats.org/officeDocument/2006/relationships/image" Target="../media/image1.png"/><Relationship Id="rId10" Type="http://schemas.openxmlformats.org/officeDocument/2006/relationships/image" Target="../media/image3.wm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gi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Relationship Id="rId6" Type="http://schemas.openxmlformats.org/officeDocument/2006/relationships/image" Target="../media/image6.png"/><Relationship Id="rId11" Type="http://schemas.openxmlformats.org/officeDocument/2006/relationships/image" Target="../media/image7.wmf"/><Relationship Id="rId5" Type="http://schemas.openxmlformats.org/officeDocument/2006/relationships/image" Target="../media/image1.png"/><Relationship Id="rId10" Type="http://schemas.openxmlformats.org/officeDocument/2006/relationships/image" Target="../media/image3.wm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Relationship Id="rId6" Type="http://schemas.openxmlformats.org/officeDocument/2006/relationships/image" Target="../media/image8.gif"/><Relationship Id="rId11" Type="http://schemas.openxmlformats.org/officeDocument/2006/relationships/image" Target="../media/image5.wmf"/><Relationship Id="rId5" Type="http://schemas.openxmlformats.org/officeDocument/2006/relationships/image" Target="../media/image1.png"/><Relationship Id="rId10" Type="http://schemas.openxmlformats.org/officeDocument/2006/relationships/image" Target="../media/image4.wmf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Relationship Id="rId6" Type="http://schemas.openxmlformats.org/officeDocument/2006/relationships/image" Target="../media/image4.wmf"/><Relationship Id="rId11" Type="http://schemas.openxmlformats.org/officeDocument/2006/relationships/image" Target="../media/image14.png"/><Relationship Id="rId5" Type="http://schemas.openxmlformats.org/officeDocument/2006/relationships/image" Target="../media/image7.wmf"/><Relationship Id="rId10" Type="http://schemas.openxmlformats.org/officeDocument/2006/relationships/image" Target="../media/image13.jpeg"/><Relationship Id="rId4" Type="http://schemas.openxmlformats.org/officeDocument/2006/relationships/image" Target="../media/image3.wmf"/><Relationship Id="rId9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8062" y="973896"/>
            <a:ext cx="8605165" cy="3792908"/>
            <a:chOff x="478062" y="973896"/>
            <a:chExt cx="8605165" cy="3792908"/>
          </a:xfrm>
        </p:grpSpPr>
        <p:cxnSp>
          <p:nvCxnSpPr>
            <p:cNvPr id="64" name="Straight Connector 63"/>
            <p:cNvCxnSpPr/>
            <p:nvPr>
              <p:custDataLst>
                <p:tags r:id="rId2"/>
              </p:custDataLst>
            </p:nvPr>
          </p:nvCxnSpPr>
          <p:spPr>
            <a:xfrm>
              <a:off x="3772049" y="313424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>
              <p:custDataLst>
                <p:tags r:id="rId3"/>
              </p:custDataLst>
            </p:nvPr>
          </p:nvCxnSpPr>
          <p:spPr>
            <a:xfrm>
              <a:off x="991360" y="273164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>
              <p:custDataLst>
                <p:tags r:id="rId4"/>
              </p:custDataLst>
            </p:nvPr>
          </p:nvCxnSpPr>
          <p:spPr>
            <a:xfrm>
              <a:off x="991360" y="2428082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5"/>
              </p:custDataLst>
            </p:nvPr>
          </p:nvSpPr>
          <p:spPr>
            <a:xfrm>
              <a:off x="582420" y="3002958"/>
              <a:ext cx="81788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promoter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>
              <p:custDataLst>
                <p:tags r:id="rId6"/>
              </p:custDataLst>
            </p:nvPr>
          </p:nvSpPr>
          <p:spPr>
            <a:xfrm>
              <a:off x="685800" y="2057715"/>
              <a:ext cx="3429000" cy="360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Designed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7"/>
              </p:custDataLst>
            </p:nvPr>
          </p:nvSpPr>
          <p:spPr>
            <a:xfrm>
              <a:off x="685800" y="2531740"/>
              <a:ext cx="609600" cy="2044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tataat</a:t>
              </a:r>
              <a:endParaRPr lang="en-US" sz="1100" dirty="0"/>
            </a:p>
          </p:txBody>
        </p:sp>
        <p:sp>
          <p:nvSpPr>
            <p:cNvPr id="25" name="Rectangle 24"/>
            <p:cNvSpPr/>
            <p:nvPr>
              <p:custDataLst>
                <p:tags r:id="rId8"/>
              </p:custDataLst>
            </p:nvPr>
          </p:nvSpPr>
          <p:spPr>
            <a:xfrm>
              <a:off x="1432560" y="2952750"/>
              <a:ext cx="38481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cct</a:t>
              </a:r>
              <a:endParaRPr lang="en-US" sz="1100" dirty="0"/>
            </a:p>
          </p:txBody>
        </p:sp>
        <p:sp>
          <p:nvSpPr>
            <p:cNvPr id="26" name="Rectangle 25"/>
            <p:cNvSpPr/>
            <p:nvPr>
              <p:custDataLst>
                <p:tags r:id="rId9"/>
              </p:custDataLst>
            </p:nvPr>
          </p:nvSpPr>
          <p:spPr>
            <a:xfrm>
              <a:off x="1905000" y="2952750"/>
              <a:ext cx="144780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atgtatagcctgtttcgctag</a:t>
              </a:r>
              <a:endParaRPr lang="en-US" sz="1100" dirty="0"/>
            </a:p>
          </p:txBody>
        </p:sp>
        <p:sp>
          <p:nvSpPr>
            <p:cNvPr id="27" name="Rectangle 26"/>
            <p:cNvSpPr/>
            <p:nvPr>
              <p:custDataLst>
                <p:tags r:id="rId10"/>
              </p:custDataLst>
            </p:nvPr>
          </p:nvSpPr>
          <p:spPr>
            <a:xfrm>
              <a:off x="3429149" y="2952750"/>
              <a:ext cx="68580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atttttgaa</a:t>
              </a:r>
            </a:p>
          </p:txBody>
        </p:sp>
        <p:sp>
          <p:nvSpPr>
            <p:cNvPr id="29" name="Rectangle 28"/>
            <p:cNvSpPr/>
            <p:nvPr>
              <p:custDataLst>
                <p:tags r:id="rId11"/>
              </p:custDataLst>
            </p:nvPr>
          </p:nvSpPr>
          <p:spPr>
            <a:xfrm>
              <a:off x="3321199" y="3409950"/>
              <a:ext cx="90170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Terminator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>
              <p:custDataLst>
                <p:tags r:id="rId12"/>
              </p:custDataLst>
            </p:nvPr>
          </p:nvSpPr>
          <p:spPr>
            <a:xfrm>
              <a:off x="1371600" y="3409950"/>
              <a:ext cx="45720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>
              <p:custDataLst>
                <p:tags r:id="rId13"/>
              </p:custDataLst>
            </p:nvPr>
          </p:nvSpPr>
          <p:spPr>
            <a:xfrm>
              <a:off x="2124882" y="3409950"/>
              <a:ext cx="1041228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>
              <p:custDataLst>
                <p:tags r:id="rId14"/>
              </p:custDataLst>
            </p:nvPr>
          </p:nvCxnSpPr>
          <p:spPr>
            <a:xfrm>
              <a:off x="2645496" y="2428082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>
              <p:custDataLst>
                <p:tags r:id="rId15"/>
              </p:custDataLst>
            </p:nvPr>
          </p:nvCxnSpPr>
          <p:spPr>
            <a:xfrm>
              <a:off x="1624965" y="270471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>
              <p:custDataLst>
                <p:tags r:id="rId16"/>
              </p:custDataLst>
            </p:nvPr>
          </p:nvCxnSpPr>
          <p:spPr>
            <a:xfrm>
              <a:off x="2645496" y="270471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>
              <p:custDataLst>
                <p:tags r:id="rId17"/>
              </p:custDataLst>
            </p:nvPr>
          </p:nvCxnSpPr>
          <p:spPr>
            <a:xfrm>
              <a:off x="3772049" y="2699214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>
              <p:custDataLst>
                <p:tags r:id="rId18"/>
              </p:custDataLst>
            </p:nvPr>
          </p:nvCxnSpPr>
          <p:spPr>
            <a:xfrm>
              <a:off x="1615440" y="315722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>
              <p:custDataLst>
                <p:tags r:id="rId19"/>
              </p:custDataLst>
            </p:nvPr>
          </p:nvCxnSpPr>
          <p:spPr>
            <a:xfrm>
              <a:off x="2645496" y="315722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>
              <p:custDataLst>
                <p:tags r:id="rId20"/>
              </p:custDataLst>
            </p:nvPr>
          </p:nvSpPr>
          <p:spPr>
            <a:xfrm>
              <a:off x="1955800" y="102377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</a:t>
              </a:r>
              <a:endParaRPr lang="en-US" dirty="0"/>
            </a:p>
          </p:txBody>
        </p:sp>
        <p:sp>
          <p:nvSpPr>
            <p:cNvPr id="52" name="TextBox 51"/>
            <p:cNvSpPr txBox="1"/>
            <p:nvPr>
              <p:custDataLst>
                <p:tags r:id="rId21"/>
              </p:custDataLst>
            </p:nvPr>
          </p:nvSpPr>
          <p:spPr>
            <a:xfrm>
              <a:off x="2640449" y="4397472"/>
              <a:ext cx="1169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SBOL Core</a:t>
              </a:r>
              <a:endParaRPr lang="en-US" dirty="0"/>
            </a:p>
          </p:txBody>
        </p:sp>
        <p:sp>
          <p:nvSpPr>
            <p:cNvPr id="67" name="Flowchart: Magnetic Disk 66"/>
            <p:cNvSpPr/>
            <p:nvPr>
              <p:custDataLst>
                <p:tags r:id="rId22"/>
              </p:custDataLst>
            </p:nvPr>
          </p:nvSpPr>
          <p:spPr>
            <a:xfrm>
              <a:off x="547571" y="3733800"/>
              <a:ext cx="5414009" cy="5334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0" rtlCol="0" anchor="b" anchorCtr="0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>
              <p:custDataLst>
                <p:tags r:id="rId23"/>
              </p:custDataLst>
            </p:nvPr>
          </p:nvSpPr>
          <p:spPr>
            <a:xfrm>
              <a:off x="1371600" y="2530130"/>
              <a:ext cx="2749578" cy="2044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  cct    …   atgtatagcctgtttcgctag    …  </a:t>
              </a:r>
              <a:r>
                <a:rPr lang="en-US" sz="1100" dirty="0"/>
                <a:t>atttttgaa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12654" y="2210115"/>
              <a:ext cx="457200" cy="497080"/>
              <a:chOff x="4312654" y="2210115"/>
              <a:chExt cx="457200" cy="49708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312654" y="2210115"/>
                <a:ext cx="384810" cy="20193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act</a:t>
                </a:r>
                <a:endParaRPr lang="en-US" sz="1100" dirty="0"/>
              </a:p>
            </p:txBody>
          </p:sp>
          <p:sp>
            <p:nvSpPr>
              <p:cNvPr id="109" name="Rectangle 108"/>
              <p:cNvSpPr/>
              <p:nvPr>
                <p:custDataLst>
                  <p:tags r:id="rId28"/>
                </p:custDataLst>
              </p:nvPr>
            </p:nvSpPr>
            <p:spPr>
              <a:xfrm>
                <a:off x="4312654" y="2535745"/>
                <a:ext cx="457200" cy="17145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5’UTR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4505629" y="2426840"/>
                <a:ext cx="0" cy="9144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/>
            <p:cNvSpPr/>
            <p:nvPr>
              <p:custDataLst>
                <p:tags r:id="rId24"/>
              </p:custDataLst>
            </p:nvPr>
          </p:nvSpPr>
          <p:spPr>
            <a:xfrm>
              <a:off x="4869858" y="2210115"/>
              <a:ext cx="801456" cy="2019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atgtatag</a:t>
              </a:r>
            </a:p>
          </p:txBody>
        </p:sp>
        <p:sp>
          <p:nvSpPr>
            <p:cNvPr id="108" name="Rectangle 107"/>
            <p:cNvSpPr/>
            <p:nvPr>
              <p:custDataLst>
                <p:tags r:id="rId25"/>
              </p:custDataLst>
            </p:nvPr>
          </p:nvSpPr>
          <p:spPr>
            <a:xfrm>
              <a:off x="4749972" y="2535745"/>
              <a:ext cx="1041228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Connector 113"/>
            <p:cNvCxnSpPr/>
            <p:nvPr>
              <p:custDataLst>
                <p:tags r:id="rId26"/>
              </p:custDataLst>
            </p:nvPr>
          </p:nvCxnSpPr>
          <p:spPr>
            <a:xfrm>
              <a:off x="5270586" y="2426840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1580" y="2042160"/>
              <a:ext cx="0" cy="21488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39530" y="2042160"/>
              <a:ext cx="0" cy="21488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728" y="1691758"/>
              <a:ext cx="788117" cy="5590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122" y="3503238"/>
              <a:ext cx="780615" cy="674500"/>
            </a:xfrm>
            <a:prstGeom prst="rect">
              <a:avLst/>
            </a:prstGeom>
          </p:spPr>
        </p:pic>
        <p:sp>
          <p:nvSpPr>
            <p:cNvPr id="66" name="Flowchart: Magnetic Disk 65"/>
            <p:cNvSpPr/>
            <p:nvPr/>
          </p:nvSpPr>
          <p:spPr>
            <a:xfrm>
              <a:off x="6026242" y="2411440"/>
              <a:ext cx="1033015" cy="40710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16200000">
              <a:off x="6508994" y="2944446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728" y="256601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74" y="2619247"/>
              <a:ext cx="143180" cy="138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6477000" y="259414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7236885" y="420266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Boston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92271" y="1274516"/>
              <a:ext cx="63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Utah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1465" y="1274516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7321834" y="2470149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Arrow 116"/>
            <p:cNvSpPr/>
            <p:nvPr/>
          </p:nvSpPr>
          <p:spPr>
            <a:xfrm rot="5400000">
              <a:off x="8165326" y="2700608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ight Arrow 120"/>
            <p:cNvSpPr/>
            <p:nvPr/>
          </p:nvSpPr>
          <p:spPr>
            <a:xfrm rot="7012528">
              <a:off x="8008231" y="3409452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 rot="13738504">
              <a:off x="6866813" y="3585008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0607" y="3908834"/>
              <a:ext cx="1827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Shared Collection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1055" y="1469528"/>
              <a:ext cx="1326745" cy="56220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8062" y="97389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40662" y="97389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pic>
          <p:nvPicPr>
            <p:cNvPr id="102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3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1447800"/>
              <a:ext cx="381000" cy="3275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3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275" y="1518813"/>
              <a:ext cx="334818" cy="265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475190"/>
              <a:ext cx="419100" cy="2830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838200" y="1767588"/>
              <a:ext cx="34290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Pentagon 1"/>
            <p:cNvSpPr/>
            <p:nvPr/>
          </p:nvSpPr>
          <p:spPr>
            <a:xfrm>
              <a:off x="2124882" y="1613806"/>
              <a:ext cx="1312748" cy="304800"/>
            </a:xfrm>
            <a:prstGeom prst="homePlat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21465" y="3245409"/>
              <a:ext cx="1427798" cy="235403"/>
              <a:chOff x="4773720" y="5105400"/>
              <a:chExt cx="1714500" cy="235403"/>
            </a:xfrm>
          </p:grpSpPr>
          <p:pic>
            <p:nvPicPr>
              <p:cNvPr id="106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345" y="5105400"/>
                <a:ext cx="190500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258" y="5140907"/>
                <a:ext cx="167409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5320" y="5119095"/>
                <a:ext cx="209550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0" name="Straight Connector 119"/>
              <p:cNvCxnSpPr/>
              <p:nvPr/>
            </p:nvCxnSpPr>
            <p:spPr>
              <a:xfrm>
                <a:off x="4773720" y="5265294"/>
                <a:ext cx="17145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Pentagon 122"/>
              <p:cNvSpPr/>
              <p:nvPr/>
            </p:nvSpPr>
            <p:spPr>
              <a:xfrm>
                <a:off x="5417061" y="5188403"/>
                <a:ext cx="65637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655429" y="2953631"/>
              <a:ext cx="1427798" cy="235403"/>
              <a:chOff x="4773720" y="5105400"/>
              <a:chExt cx="1714500" cy="235403"/>
            </a:xfrm>
          </p:grpSpPr>
          <p:pic>
            <p:nvPicPr>
              <p:cNvPr id="125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345" y="5105400"/>
                <a:ext cx="190500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258" y="5140907"/>
                <a:ext cx="167409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5320" y="5119095"/>
                <a:ext cx="209550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8" name="Straight Connector 127"/>
              <p:cNvCxnSpPr/>
              <p:nvPr/>
            </p:nvCxnSpPr>
            <p:spPr>
              <a:xfrm>
                <a:off x="4773720" y="5265294"/>
                <a:ext cx="17145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entagon 128"/>
              <p:cNvSpPr/>
              <p:nvPr/>
            </p:nvSpPr>
            <p:spPr>
              <a:xfrm>
                <a:off x="5417061" y="5188403"/>
                <a:ext cx="65637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640002" y="2050597"/>
              <a:ext cx="1427798" cy="464003"/>
              <a:chOff x="3844984" y="5181600"/>
              <a:chExt cx="1427798" cy="464003"/>
            </a:xfrm>
          </p:grpSpPr>
          <p:pic>
            <p:nvPicPr>
              <p:cNvPr id="131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4645" y="5410200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931" y="5181600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222" y="5423895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4" name="Straight Connector 133"/>
              <p:cNvCxnSpPr/>
              <p:nvPr/>
            </p:nvCxnSpPr>
            <p:spPr>
              <a:xfrm>
                <a:off x="3844984" y="5570094"/>
                <a:ext cx="14277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Pentagon 134"/>
              <p:cNvSpPr/>
              <p:nvPr/>
            </p:nvSpPr>
            <p:spPr>
              <a:xfrm>
                <a:off x="4380744" y="5493203"/>
                <a:ext cx="54661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7351" y="52518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57400" y="5257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80" y="1"/>
            <a:ext cx="1226820" cy="92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1333677"/>
            <a:ext cx="165354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45" y="1333677"/>
            <a:ext cx="2306955" cy="10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2438" y="1905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pIKE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730818"/>
            <a:ext cx="1173480" cy="9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2730818"/>
            <a:ext cx="1280160" cy="9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4802" y="32208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8667" y="914400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Cassette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5591" y="914400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Cassette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0860" y="2297668"/>
            <a:ext cx="1249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Repressor2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9389" y="2297668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Repressor1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2294" y="2297668"/>
            <a:ext cx="10148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8667" y="3670833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Cassette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5591" y="3670833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Cassette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70860" y="4985283"/>
            <a:ext cx="1249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Repressor2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59389" y="4985283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Repressor1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2294" y="4985283"/>
            <a:ext cx="10148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eporter</a:t>
            </a:r>
            <a:endParaRPr lang="en-US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66" y="2740924"/>
            <a:ext cx="1180148" cy="87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3981216"/>
            <a:ext cx="1653540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4" y="5486400"/>
            <a:ext cx="1206818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79" y="3981216"/>
            <a:ext cx="2153603" cy="97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76" y="5335564"/>
            <a:ext cx="1160145" cy="88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5" y="5354615"/>
            <a:ext cx="1160145" cy="8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22438" y="4128139"/>
            <a:ext cx="65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349420" y="3670833"/>
            <a:ext cx="73373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1600" y="914400"/>
            <a:ext cx="73373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953934" y="3121378"/>
            <a:ext cx="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6598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  <a:prstDash val="sysDot"/>
                </a:ln>
              </a:rPr>
              <a:t>Context</a:t>
            </a:r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0034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1"/>
            <a:endCxn id="23" idx="3"/>
          </p:cNvCxnSpPr>
          <p:nvPr/>
        </p:nvCxnSpPr>
        <p:spPr>
          <a:xfrm flipH="1">
            <a:off x="1964264" y="598311"/>
            <a:ext cx="146473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1"/>
            <a:endCxn id="13" idx="3"/>
          </p:cNvCxnSpPr>
          <p:nvPr/>
        </p:nvCxnSpPr>
        <p:spPr>
          <a:xfrm flipH="1">
            <a:off x="4656666" y="598311"/>
            <a:ext cx="148336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429000" y="1763889"/>
            <a:ext cx="1227666" cy="5870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2"/>
            <a:endCxn id="29" idx="0"/>
          </p:cNvCxnSpPr>
          <p:nvPr/>
        </p:nvCxnSpPr>
        <p:spPr>
          <a:xfrm>
            <a:off x="4042833" y="891822"/>
            <a:ext cx="0" cy="8720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29100" y="3124200"/>
            <a:ext cx="14274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34" idx="0"/>
          </p:cNvCxnSpPr>
          <p:nvPr/>
        </p:nvCxnSpPr>
        <p:spPr>
          <a:xfrm>
            <a:off x="4042833" y="2350911"/>
            <a:ext cx="0" cy="7732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040134" y="3124200"/>
            <a:ext cx="1427466" cy="5870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40134" y="1763889"/>
            <a:ext cx="1427466" cy="5870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2"/>
            <a:endCxn id="39" idx="0"/>
          </p:cNvCxnSpPr>
          <p:nvPr/>
        </p:nvCxnSpPr>
        <p:spPr>
          <a:xfrm>
            <a:off x="6753867" y="891822"/>
            <a:ext cx="0" cy="8720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38" idx="0"/>
          </p:cNvCxnSpPr>
          <p:nvPr/>
        </p:nvCxnSpPr>
        <p:spPr>
          <a:xfrm>
            <a:off x="6753867" y="2350911"/>
            <a:ext cx="0" cy="7732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  <a:endCxn id="34" idx="3"/>
          </p:cNvCxnSpPr>
          <p:nvPr/>
        </p:nvCxnSpPr>
        <p:spPr>
          <a:xfrm flipH="1">
            <a:off x="4756566" y="3417711"/>
            <a:ext cx="128356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6698" y="3124200"/>
            <a:ext cx="14274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4" idx="1"/>
            <a:endCxn id="53" idx="3"/>
          </p:cNvCxnSpPr>
          <p:nvPr/>
        </p:nvCxnSpPr>
        <p:spPr>
          <a:xfrm flipH="1">
            <a:off x="2064164" y="3417711"/>
            <a:ext cx="126493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2"/>
          </p:cNvCxnSpPr>
          <p:nvPr/>
        </p:nvCxnSpPr>
        <p:spPr>
          <a:xfrm>
            <a:off x="1350431" y="3711222"/>
            <a:ext cx="0" cy="457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50431" y="4168422"/>
            <a:ext cx="26924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4042833" y="3711222"/>
            <a:ext cx="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805767" y="4473302"/>
            <a:ext cx="12276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64" idx="0"/>
          </p:cNvCxnSpPr>
          <p:nvPr/>
        </p:nvCxnSpPr>
        <p:spPr>
          <a:xfrm>
            <a:off x="4419600" y="3716184"/>
            <a:ext cx="0" cy="7571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" y="4953000"/>
            <a:ext cx="3024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Deprecated!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94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7200" y="228600"/>
            <a:ext cx="8050102" cy="6400800"/>
            <a:chOff x="636698" y="304800"/>
            <a:chExt cx="6830902" cy="515902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953934" y="3121378"/>
              <a:ext cx="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429000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6598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0034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3" idx="1"/>
              <a:endCxn id="23" idx="3"/>
            </p:cNvCxnSpPr>
            <p:nvPr/>
          </p:nvCxnSpPr>
          <p:spPr>
            <a:xfrm flipH="1">
              <a:off x="1964264" y="598311"/>
              <a:ext cx="14647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5" idx="1"/>
              <a:endCxn id="13" idx="3"/>
            </p:cNvCxnSpPr>
            <p:nvPr/>
          </p:nvCxnSpPr>
          <p:spPr>
            <a:xfrm flipH="1">
              <a:off x="4656666" y="598311"/>
              <a:ext cx="14833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3429000" y="1763889"/>
              <a:ext cx="1227666" cy="587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13" idx="2"/>
              <a:endCxn id="29" idx="0"/>
            </p:cNvCxnSpPr>
            <p:nvPr/>
          </p:nvCxnSpPr>
          <p:spPr>
            <a:xfrm>
              <a:off x="4042833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3329100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29" idx="2"/>
              <a:endCxn id="34" idx="0"/>
            </p:cNvCxnSpPr>
            <p:nvPr/>
          </p:nvCxnSpPr>
          <p:spPr>
            <a:xfrm>
              <a:off x="4042833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40134" y="3124200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Participant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40134" y="1763889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Interaction</a:t>
              </a:r>
            </a:p>
          </p:txBody>
        </p:sp>
        <p:cxnSp>
          <p:nvCxnSpPr>
            <p:cNvPr id="41" name="Straight Arrow Connector 40"/>
            <p:cNvCxnSpPr>
              <a:stCxn id="25" idx="2"/>
              <a:endCxn id="39" idx="0"/>
            </p:cNvCxnSpPr>
            <p:nvPr/>
          </p:nvCxnSpPr>
          <p:spPr>
            <a:xfrm>
              <a:off x="6753867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2"/>
              <a:endCxn id="38" idx="0"/>
            </p:cNvCxnSpPr>
            <p:nvPr/>
          </p:nvCxnSpPr>
          <p:spPr>
            <a:xfrm>
              <a:off x="6753867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1"/>
              <a:endCxn id="34" idx="3"/>
            </p:cNvCxnSpPr>
            <p:nvPr/>
          </p:nvCxnSpPr>
          <p:spPr>
            <a:xfrm flipH="1">
              <a:off x="4756566" y="3417711"/>
              <a:ext cx="12835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36698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 Annotation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34" idx="1"/>
              <a:endCxn id="53" idx="3"/>
            </p:cNvCxnSpPr>
            <p:nvPr/>
          </p:nvCxnSpPr>
          <p:spPr>
            <a:xfrm flipH="1">
              <a:off x="2064164" y="3417711"/>
              <a:ext cx="12649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2"/>
            </p:cNvCxnSpPr>
            <p:nvPr/>
          </p:nvCxnSpPr>
          <p:spPr>
            <a:xfrm>
              <a:off x="1350431" y="3711222"/>
              <a:ext cx="0" cy="4572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50431" y="4168422"/>
              <a:ext cx="269240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34" idx="2"/>
            </p:cNvCxnSpPr>
            <p:nvPr/>
          </p:nvCxnSpPr>
          <p:spPr>
            <a:xfrm flipV="1">
              <a:off x="4042833" y="3711222"/>
              <a:ext cx="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3429000" y="4876800"/>
              <a:ext cx="12276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343400" y="3711222"/>
              <a:ext cx="0" cy="11655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57153" y="255288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50072" y="410934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84354" y="254724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7586" y="70715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0914" y="707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0" y="110788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4354" y="114318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7585" y="295361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68816" y="3755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>
            <p:custDataLst>
              <p:tags r:id="rId2"/>
            </p:custDataLst>
          </p:nvPr>
        </p:nvSpPr>
        <p:spPr>
          <a:xfrm>
            <a:off x="797625" y="1393105"/>
            <a:ext cx="609600" cy="588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1" name="Rectangle 80"/>
          <p:cNvSpPr/>
          <p:nvPr>
            <p:custDataLst>
              <p:tags r:id="rId3"/>
            </p:custDataLst>
          </p:nvPr>
        </p:nvSpPr>
        <p:spPr>
          <a:xfrm>
            <a:off x="1544385" y="1393105"/>
            <a:ext cx="384810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2" name="Rectangle 81"/>
          <p:cNvSpPr/>
          <p:nvPr>
            <p:custDataLst>
              <p:tags r:id="rId4"/>
            </p:custDataLst>
          </p:nvPr>
        </p:nvSpPr>
        <p:spPr>
          <a:xfrm>
            <a:off x="2016824" y="1393105"/>
            <a:ext cx="1524185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/>
          <p:cNvSpPr/>
          <p:nvPr>
            <p:custDataLst>
              <p:tags r:id="rId5"/>
            </p:custDataLst>
          </p:nvPr>
        </p:nvSpPr>
        <p:spPr>
          <a:xfrm>
            <a:off x="3541010" y="1393105"/>
            <a:ext cx="685764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4" name="Straight Connector 63"/>
          <p:cNvCxnSpPr/>
          <p:nvPr>
            <p:custDataLst>
              <p:tags r:id="rId6"/>
            </p:custDataLst>
          </p:nvPr>
        </p:nvCxnSpPr>
        <p:spPr>
          <a:xfrm>
            <a:off x="3875429" y="313424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7"/>
            </p:custDataLst>
          </p:nvPr>
        </p:nvCxnSpPr>
        <p:spPr>
          <a:xfrm>
            <a:off x="1094740" y="273164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8"/>
            </p:custDataLst>
          </p:nvPr>
        </p:nvCxnSpPr>
        <p:spPr>
          <a:xfrm>
            <a:off x="1094740" y="2428082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9"/>
            </p:custDataLst>
          </p:nvPr>
        </p:nvSpPr>
        <p:spPr>
          <a:xfrm>
            <a:off x="685800" y="3002958"/>
            <a:ext cx="81788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promoter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789180" y="2057715"/>
            <a:ext cx="3429000" cy="36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Designed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11"/>
            </p:custDataLst>
          </p:nvPr>
        </p:nvSpPr>
        <p:spPr>
          <a:xfrm>
            <a:off x="789180" y="2531740"/>
            <a:ext cx="6096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tataat</a:t>
            </a:r>
            <a:endParaRPr lang="en-US" sz="1100" dirty="0"/>
          </a:p>
        </p:txBody>
      </p:sp>
      <p:sp>
        <p:nvSpPr>
          <p:cNvPr id="25" name="Rectangle 24"/>
          <p:cNvSpPr/>
          <p:nvPr>
            <p:custDataLst>
              <p:tags r:id="rId12"/>
            </p:custDataLst>
          </p:nvPr>
        </p:nvSpPr>
        <p:spPr>
          <a:xfrm>
            <a:off x="1535940" y="2952750"/>
            <a:ext cx="38481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cct</a:t>
            </a:r>
            <a:endParaRPr lang="en-US" sz="1100" dirty="0"/>
          </a:p>
        </p:txBody>
      </p:sp>
      <p:sp>
        <p:nvSpPr>
          <p:cNvPr id="26" name="Rectangle 25"/>
          <p:cNvSpPr/>
          <p:nvPr>
            <p:custDataLst>
              <p:tags r:id="rId13"/>
            </p:custDataLst>
          </p:nvPr>
        </p:nvSpPr>
        <p:spPr>
          <a:xfrm>
            <a:off x="2008380" y="2952750"/>
            <a:ext cx="144780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atgtatagcctgtttcgctag</a:t>
            </a:r>
            <a:endParaRPr lang="en-US" sz="1100" dirty="0"/>
          </a:p>
        </p:txBody>
      </p:sp>
      <p:sp>
        <p:nvSpPr>
          <p:cNvPr id="27" name="Rectangle 26"/>
          <p:cNvSpPr/>
          <p:nvPr>
            <p:custDataLst>
              <p:tags r:id="rId14"/>
            </p:custDataLst>
          </p:nvPr>
        </p:nvSpPr>
        <p:spPr>
          <a:xfrm>
            <a:off x="3532529" y="2952750"/>
            <a:ext cx="68580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 28"/>
          <p:cNvSpPr/>
          <p:nvPr>
            <p:custDataLst>
              <p:tags r:id="rId15"/>
            </p:custDataLst>
          </p:nvPr>
        </p:nvSpPr>
        <p:spPr>
          <a:xfrm>
            <a:off x="3424579" y="3409950"/>
            <a:ext cx="9017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Terminator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16"/>
            </p:custDataLst>
          </p:nvPr>
        </p:nvSpPr>
        <p:spPr>
          <a:xfrm>
            <a:off x="1474980" y="3409950"/>
            <a:ext cx="4572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5’UTR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17"/>
            </p:custDataLst>
          </p:nvPr>
        </p:nvSpPr>
        <p:spPr>
          <a:xfrm>
            <a:off x="2228262" y="3409950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>
            <p:custDataLst>
              <p:tags r:id="rId18"/>
            </p:custDataLst>
          </p:nvPr>
        </p:nvCxnSpPr>
        <p:spPr>
          <a:xfrm>
            <a:off x="2748876" y="242808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9"/>
            </p:custDataLst>
          </p:nvPr>
        </p:nvCxnSpPr>
        <p:spPr>
          <a:xfrm>
            <a:off x="1728345" y="270471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20"/>
            </p:custDataLst>
          </p:nvPr>
        </p:nvCxnSpPr>
        <p:spPr>
          <a:xfrm>
            <a:off x="2748876" y="270471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21"/>
            </p:custDataLst>
          </p:nvPr>
        </p:nvCxnSpPr>
        <p:spPr>
          <a:xfrm>
            <a:off x="3875429" y="2699214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22"/>
            </p:custDataLst>
          </p:nvPr>
        </p:nvCxnSpPr>
        <p:spPr>
          <a:xfrm>
            <a:off x="1718820" y="315722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23"/>
            </p:custDataLst>
          </p:nvPr>
        </p:nvCxnSpPr>
        <p:spPr>
          <a:xfrm>
            <a:off x="2748876" y="315722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>
            <p:custDataLst>
              <p:tags r:id="rId24"/>
            </p:custDataLst>
          </p:nvPr>
        </p:nvSpPr>
        <p:spPr>
          <a:xfrm>
            <a:off x="2059180" y="10237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52" name="TextBox 51"/>
          <p:cNvSpPr txBox="1"/>
          <p:nvPr>
            <p:custDataLst>
              <p:tags r:id="rId25"/>
            </p:custDataLst>
          </p:nvPr>
        </p:nvSpPr>
        <p:spPr>
          <a:xfrm>
            <a:off x="2640449" y="439747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 Core</a:t>
            </a:r>
            <a:endParaRPr lang="en-US" dirty="0"/>
          </a:p>
        </p:txBody>
      </p:sp>
      <p:sp>
        <p:nvSpPr>
          <p:cNvPr id="67" name="Flowchart: Magnetic Disk 66"/>
          <p:cNvSpPr/>
          <p:nvPr>
            <p:custDataLst>
              <p:tags r:id="rId26"/>
            </p:custDataLst>
          </p:nvPr>
        </p:nvSpPr>
        <p:spPr>
          <a:xfrm>
            <a:off x="547571" y="3733800"/>
            <a:ext cx="5414009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>
            <p:custDataLst>
              <p:tags r:id="rId27"/>
            </p:custDataLst>
          </p:nvPr>
        </p:nvSpPr>
        <p:spPr>
          <a:xfrm>
            <a:off x="1474980" y="2530130"/>
            <a:ext cx="2749578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  cct    …   </a:t>
            </a:r>
            <a:r>
              <a:rPr lang="en-US" sz="1100" dirty="0" err="1" smtClean="0"/>
              <a:t>atgtatagcctgtttcgctag</a:t>
            </a:r>
            <a:r>
              <a:rPr lang="en-US" sz="1100" dirty="0" smtClean="0"/>
              <a:t>    </a:t>
            </a:r>
            <a:r>
              <a:rPr lang="en-US" sz="1100" dirty="0" smtClean="0"/>
              <a:t>…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16034" y="2210115"/>
            <a:ext cx="457200" cy="497080"/>
            <a:chOff x="4312654" y="2210115"/>
            <a:chExt cx="457200" cy="49708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4" name="Rectangle 103"/>
            <p:cNvSpPr/>
            <p:nvPr>
              <p:custDataLst>
                <p:tags r:id="rId31"/>
              </p:custDataLst>
            </p:nvPr>
          </p:nvSpPr>
          <p:spPr>
            <a:xfrm>
              <a:off x="4312654" y="2210115"/>
              <a:ext cx="384810" cy="2019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act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>
              <p:custDataLst>
                <p:tags r:id="rId32"/>
              </p:custDataLst>
            </p:nvPr>
          </p:nvSpPr>
          <p:spPr>
            <a:xfrm>
              <a:off x="4312654" y="2535745"/>
              <a:ext cx="457200" cy="17145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>
              <p:custDataLst>
                <p:tags r:id="rId33"/>
              </p:custDataLst>
            </p:nvPr>
          </p:nvCxnSpPr>
          <p:spPr>
            <a:xfrm>
              <a:off x="4505629" y="2426840"/>
              <a:ext cx="0" cy="914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>
            <p:custDataLst>
              <p:tags r:id="rId28"/>
            </p:custDataLst>
          </p:nvPr>
        </p:nvSpPr>
        <p:spPr>
          <a:xfrm>
            <a:off x="4973238" y="2210115"/>
            <a:ext cx="801456" cy="201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atgtatag</a:t>
            </a:r>
          </a:p>
        </p:txBody>
      </p:sp>
      <p:sp>
        <p:nvSpPr>
          <p:cNvPr id="108" name="Rectangle 107"/>
          <p:cNvSpPr/>
          <p:nvPr>
            <p:custDataLst>
              <p:tags r:id="rId29"/>
            </p:custDataLst>
          </p:nvPr>
        </p:nvSpPr>
        <p:spPr>
          <a:xfrm>
            <a:off x="4853352" y="2535745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30"/>
            </p:custDataLst>
          </p:nvPr>
        </p:nvCxnSpPr>
        <p:spPr>
          <a:xfrm>
            <a:off x="5373966" y="242684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3953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40607" y="3908834"/>
            <a:ext cx="182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Shared Collection</a:t>
            </a:r>
            <a:endParaRPr lang="en-US" dirty="0"/>
          </a:p>
        </p:txBody>
      </p:sp>
      <p:pic>
        <p:nvPicPr>
          <p:cNvPr id="1026" name="Picture 2" descr="C:\Users\mgaldzic\Pictures\SBOLvisual\promoter.wmf"/>
          <p:cNvPicPr>
            <a:picLocks noChangeAspect="1" noChangeArrowheads="1"/>
          </p:cNvPicPr>
          <p:nvPr/>
        </p:nvPicPr>
        <p:blipFill>
          <a:blip r:embed="rId3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0" y="1447800"/>
            <a:ext cx="381000" cy="3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ldzic\Pictures\SBOLvisual\translational-start-site.wmf"/>
          <p:cNvPicPr>
            <a:picLocks noChangeAspect="1" noChangeArrowheads="1"/>
          </p:cNvPicPr>
          <p:nvPr/>
        </p:nvPicPr>
        <p:blipFill>
          <a:blip r:embed="rId3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5" y="1518813"/>
            <a:ext cx="334818" cy="2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galdzic\Pictures\SBOLvisual\terminator.wmf"/>
          <p:cNvPicPr>
            <a:picLocks noChangeAspect="1" noChangeArrowheads="1"/>
          </p:cNvPicPr>
          <p:nvPr/>
        </p:nvPicPr>
        <p:blipFill>
          <a:blip r:embed="rId3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00" y="1475190"/>
            <a:ext cx="419100" cy="2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97625" y="1767588"/>
            <a:ext cx="128016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/>
          <p:cNvSpPr/>
          <p:nvPr/>
        </p:nvSpPr>
        <p:spPr>
          <a:xfrm>
            <a:off x="2093952" y="1613806"/>
            <a:ext cx="1312748" cy="304800"/>
          </a:xfrm>
          <a:prstGeom prst="homePlat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96158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53200" y="5410200"/>
            <a:ext cx="243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Jake: This </a:t>
            </a:r>
            <a:r>
              <a:rPr lang="en-US" sz="1000" dirty="0"/>
              <a:t>figure is confusing because the lines are all undirected and homogeneous.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Other suggestions: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- lightly shade the background of the top </a:t>
            </a:r>
            <a:r>
              <a:rPr lang="en-US" sz="1000" dirty="0" err="1"/>
              <a:t>SBOLv</a:t>
            </a:r>
            <a:r>
              <a:rPr lang="en-US" sz="1000" dirty="0"/>
              <a:t> part differently than the background of the bottom SBOL Cote part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- let the terminator have an unspecified sequence, to demonstrate that capability</a:t>
            </a:r>
            <a:endParaRPr lang="en-US" sz="10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402240" y="1764475"/>
            <a:ext cx="82296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5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19100" y="1992643"/>
            <a:ext cx="5803376" cy="2774162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9100" y="1080983"/>
            <a:ext cx="5803376" cy="91165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17" idx="0"/>
          </p:cNvCxnSpPr>
          <p:nvPr>
            <p:custDataLst>
              <p:tags r:id="rId2"/>
            </p:custDataLst>
          </p:nvPr>
        </p:nvCxnSpPr>
        <p:spPr>
          <a:xfrm rot="16200000" flipH="1">
            <a:off x="947446" y="2921215"/>
            <a:ext cx="162975" cy="509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"/>
            </p:custDataLst>
          </p:nvPr>
        </p:nvSpPr>
        <p:spPr>
          <a:xfrm>
            <a:off x="620248" y="3002958"/>
            <a:ext cx="81788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Promoter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4"/>
            </p:custDataLst>
          </p:nvPr>
        </p:nvSpPr>
        <p:spPr>
          <a:xfrm>
            <a:off x="3343275" y="3541054"/>
            <a:ext cx="9017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Terminator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1376652" y="3532860"/>
            <a:ext cx="4572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5’UTR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6"/>
            </p:custDataLst>
          </p:nvPr>
        </p:nvSpPr>
        <p:spPr>
          <a:xfrm>
            <a:off x="2142498" y="3541054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>
            <p:custDataLst>
              <p:tags r:id="rId7"/>
            </p:custDataLst>
          </p:nvPr>
        </p:nvSpPr>
        <p:spPr>
          <a:xfrm>
            <a:off x="2600993" y="1023773"/>
            <a:ext cx="13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SBOL Visual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>
            <p:custDataLst>
              <p:tags r:id="rId8"/>
            </p:custDataLst>
          </p:nvPr>
        </p:nvSpPr>
        <p:spPr>
          <a:xfrm>
            <a:off x="2663112" y="434026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SBOL Core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7" name="Flowchart: Magnetic Disk 66"/>
          <p:cNvSpPr/>
          <p:nvPr>
            <p:custDataLst>
              <p:tags r:id="rId9"/>
            </p:custDataLst>
          </p:nvPr>
        </p:nvSpPr>
        <p:spPr>
          <a:xfrm>
            <a:off x="547572" y="3840322"/>
            <a:ext cx="4305780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Shared Collection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3953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galdzic\Pictures\SBOLvisual\promoter.wmf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4" y="1447800"/>
            <a:ext cx="381000" cy="3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ldzic\Pictures\SBOLvisual\translational-start-site.wm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09" y="1518813"/>
            <a:ext cx="334818" cy="2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galdzic\Pictures\SBOLvisual\terminator.w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54" y="1475190"/>
            <a:ext cx="419100" cy="2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879" y="1767588"/>
            <a:ext cx="128016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/>
          <p:cNvSpPr/>
          <p:nvPr/>
        </p:nvSpPr>
        <p:spPr>
          <a:xfrm>
            <a:off x="2020206" y="1613806"/>
            <a:ext cx="1312748" cy="304800"/>
          </a:xfrm>
          <a:prstGeom prst="homePlat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856846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28494" y="1764475"/>
            <a:ext cx="82296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5434" y="2114728"/>
            <a:ext cx="3429000" cy="220701"/>
          </a:xfrm>
          <a:prstGeom prst="roundRect">
            <a:avLst/>
          </a:prstGeom>
          <a:solidFill>
            <a:srgbClr val="95B3D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Designed DNA Component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23879" y="2371075"/>
            <a:ext cx="609600" cy="468908"/>
            <a:chOff x="6422645" y="2980560"/>
            <a:chExt cx="609600" cy="468908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tataat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85071" y="2882267"/>
            <a:ext cx="441960" cy="468908"/>
            <a:chOff x="6422645" y="2980560"/>
            <a:chExt cx="609600" cy="468908"/>
          </a:xfrm>
        </p:grpSpPr>
        <p:sp>
          <p:nvSpPr>
            <p:cNvPr id="70" name="Left Brace 69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cct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385071" y="2372389"/>
            <a:ext cx="2749995" cy="468908"/>
            <a:chOff x="6422645" y="2980560"/>
            <a:chExt cx="609600" cy="468908"/>
          </a:xfrm>
        </p:grpSpPr>
        <p:sp>
          <p:nvSpPr>
            <p:cNvPr id="73" name="Left Brace 72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 cct    …   atgtatagcctgtttcgctag    …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Left Brace 75"/>
          <p:cNvSpPr/>
          <p:nvPr/>
        </p:nvSpPr>
        <p:spPr>
          <a:xfrm rot="16200000">
            <a:off x="2549325" y="2274022"/>
            <a:ext cx="227574" cy="1448898"/>
          </a:xfrm>
          <a:prstGeom prst="leftBrace">
            <a:avLst>
              <a:gd name="adj1" fmla="val 23455"/>
              <a:gd name="adj2" fmla="val 50000"/>
            </a:avLst>
          </a:prstGeom>
          <a:ln w="19050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938663" y="3129420"/>
            <a:ext cx="1448898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atgtatagcctgtttcgctag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5" name="Left Brace 84"/>
          <p:cNvSpPr/>
          <p:nvPr/>
        </p:nvSpPr>
        <p:spPr>
          <a:xfrm rot="16200000">
            <a:off x="3683138" y="2666436"/>
            <a:ext cx="227574" cy="676283"/>
          </a:xfrm>
          <a:prstGeom prst="leftBrace">
            <a:avLst>
              <a:gd name="adj1" fmla="val 23455"/>
              <a:gd name="adj2" fmla="val 50000"/>
            </a:avLst>
          </a:prstGeom>
          <a:ln w="19050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3455984" y="3135526"/>
            <a:ext cx="676283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9" name="Flowchart: Magnetic Disk 66"/>
          <p:cNvSpPr/>
          <p:nvPr>
            <p:custDataLst>
              <p:tags r:id="rId10"/>
            </p:custDataLst>
          </p:nvPr>
        </p:nvSpPr>
        <p:spPr>
          <a:xfrm>
            <a:off x="4932268" y="3840322"/>
            <a:ext cx="1155538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Collection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5400000" flipH="1" flipV="1">
            <a:off x="3849806" y="3116580"/>
            <a:ext cx="214884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5014180" y="3116580"/>
            <a:ext cx="214884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1" idx="2"/>
            <a:endCxn id="31" idx="0"/>
          </p:cNvCxnSpPr>
          <p:nvPr>
            <p:custDataLst>
              <p:tags r:id="rId11"/>
            </p:custDataLst>
          </p:nvPr>
        </p:nvCxnSpPr>
        <p:spPr>
          <a:xfrm rot="5400000">
            <a:off x="1514810" y="3441618"/>
            <a:ext cx="181685" cy="799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12"/>
            </p:custDataLst>
          </p:nvPr>
        </p:nvCxnSpPr>
        <p:spPr>
          <a:xfrm flipH="1">
            <a:off x="3792725" y="3359698"/>
            <a:ext cx="2800" cy="181356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7" idx="2"/>
            <a:endCxn id="32" idx="0"/>
          </p:cNvCxnSpPr>
          <p:nvPr>
            <p:custDataLst>
              <p:tags r:id="rId13"/>
            </p:custDataLst>
          </p:nvPr>
        </p:nvCxnSpPr>
        <p:spPr>
          <a:xfrm>
            <a:off x="2663112" y="3353592"/>
            <a:ext cx="0" cy="187462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277115" y="2219234"/>
            <a:ext cx="441960" cy="567469"/>
            <a:chOff x="7125601" y="2625319"/>
            <a:chExt cx="441960" cy="567469"/>
          </a:xfrm>
        </p:grpSpPr>
        <p:sp>
          <p:nvSpPr>
            <p:cNvPr id="95" name="Rounded Rectangle 94"/>
            <p:cNvSpPr/>
            <p:nvPr/>
          </p:nvSpPr>
          <p:spPr>
            <a:xfrm>
              <a:off x="7125601" y="2625319"/>
              <a:ext cx="44196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act</a:t>
              </a:r>
            </a:p>
          </p:txBody>
        </p:sp>
        <p:sp>
          <p:nvSpPr>
            <p:cNvPr id="107" name="Rectangle 106"/>
            <p:cNvSpPr/>
            <p:nvPr>
              <p:custDataLst>
                <p:tags r:id="rId20"/>
              </p:custDataLst>
            </p:nvPr>
          </p:nvSpPr>
          <p:spPr>
            <a:xfrm>
              <a:off x="7125601" y="3021338"/>
              <a:ext cx="44196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>
              <a:stCxn id="95" idx="2"/>
              <a:endCxn id="107" idx="0"/>
            </p:cNvCxnSpPr>
            <p:nvPr>
              <p:custDataLst>
                <p:tags r:id="rId21"/>
              </p:custDataLst>
            </p:nvPr>
          </p:nvCxnSpPr>
          <p:spPr>
            <a:xfrm rot="5400000">
              <a:off x="7260658" y="2935414"/>
              <a:ext cx="171847" cy="1588"/>
            </a:xfrm>
            <a:prstGeom prst="line">
              <a:avLst/>
            </a:prstGeom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ounded Rectangle 117"/>
          <p:cNvSpPr/>
          <p:nvPr/>
        </p:nvSpPr>
        <p:spPr>
          <a:xfrm>
            <a:off x="4981432" y="3174408"/>
            <a:ext cx="747555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gtgactga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>
            <p:custDataLst>
              <p:tags r:id="rId14"/>
            </p:custDataLst>
          </p:nvPr>
        </p:nvSpPr>
        <p:spPr>
          <a:xfrm>
            <a:off x="5134229" y="3570427"/>
            <a:ext cx="44196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>
            <p:custDataLst>
              <p:tags r:id="rId15"/>
            </p:custDataLst>
          </p:nvPr>
        </p:nvCxnSpPr>
        <p:spPr>
          <a:xfrm flipH="1">
            <a:off x="5355209" y="3398580"/>
            <a:ext cx="1" cy="171847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599384" y="2544789"/>
            <a:ext cx="441960" cy="567469"/>
            <a:chOff x="7125601" y="2625319"/>
            <a:chExt cx="441960" cy="567469"/>
          </a:xfrm>
        </p:grpSpPr>
        <p:sp>
          <p:nvSpPr>
            <p:cNvPr id="126" name="Rounded Rectangle 125"/>
            <p:cNvSpPr/>
            <p:nvPr/>
          </p:nvSpPr>
          <p:spPr>
            <a:xfrm>
              <a:off x="7125601" y="2625319"/>
              <a:ext cx="44196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tgac</a:t>
              </a:r>
            </a:p>
          </p:txBody>
        </p:sp>
        <p:sp>
          <p:nvSpPr>
            <p:cNvPr id="127" name="Rectangle 126"/>
            <p:cNvSpPr/>
            <p:nvPr>
              <p:custDataLst>
                <p:tags r:id="rId18"/>
              </p:custDataLst>
            </p:nvPr>
          </p:nvSpPr>
          <p:spPr>
            <a:xfrm>
              <a:off x="7125601" y="3021338"/>
              <a:ext cx="44196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stCxn id="126" idx="2"/>
              <a:endCxn id="127" idx="0"/>
            </p:cNvCxnSpPr>
            <p:nvPr>
              <p:custDataLst>
                <p:tags r:id="rId19"/>
              </p:custDataLst>
            </p:nvPr>
          </p:nvCxnSpPr>
          <p:spPr>
            <a:xfrm rot="5400000">
              <a:off x="7260658" y="2935414"/>
              <a:ext cx="171847" cy="1588"/>
            </a:xfrm>
            <a:prstGeom prst="line">
              <a:avLst/>
            </a:prstGeom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ounded Rectangle 130"/>
          <p:cNvSpPr/>
          <p:nvPr/>
        </p:nvSpPr>
        <p:spPr>
          <a:xfrm>
            <a:off x="5034513" y="2118523"/>
            <a:ext cx="747555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atgtatag</a:t>
            </a:r>
          </a:p>
        </p:txBody>
      </p:sp>
      <p:sp>
        <p:nvSpPr>
          <p:cNvPr id="132" name="Rectangle 131"/>
          <p:cNvSpPr/>
          <p:nvPr>
            <p:custDataLst>
              <p:tags r:id="rId16"/>
            </p:custDataLst>
          </p:nvPr>
        </p:nvSpPr>
        <p:spPr>
          <a:xfrm>
            <a:off x="5187310" y="2514542"/>
            <a:ext cx="44196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7"/>
            </p:custDataLst>
          </p:nvPr>
        </p:nvCxnSpPr>
        <p:spPr>
          <a:xfrm flipH="1">
            <a:off x="5408290" y="2342695"/>
            <a:ext cx="1" cy="171847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7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077" y="3656183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3048000"/>
            <a:ext cx="1326745" cy="56220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8919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4343400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900282" y="2380014"/>
            <a:ext cx="3906202" cy="171511"/>
            <a:chOff x="2133600" y="2198429"/>
            <a:chExt cx="3906202" cy="171511"/>
          </a:xfrm>
        </p:grpSpPr>
        <p:pic>
          <p:nvPicPr>
            <p:cNvPr id="21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Pentagon 220"/>
            <p:cNvSpPr/>
            <p:nvPr/>
          </p:nvSpPr>
          <p:spPr>
            <a:xfrm flipH="1">
              <a:off x="250099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2133600" y="2362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Pentagon 232"/>
            <p:cNvSpPr/>
            <p:nvPr/>
          </p:nvSpPr>
          <p:spPr>
            <a:xfrm>
              <a:off x="427672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3753802" y="2362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Pentagon 235"/>
            <p:cNvSpPr/>
            <p:nvPr/>
          </p:nvSpPr>
          <p:spPr>
            <a:xfrm>
              <a:off x="5147775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0282" y="2571689"/>
            <a:ext cx="3906202" cy="171511"/>
            <a:chOff x="2133600" y="2571689"/>
            <a:chExt cx="3906202" cy="171511"/>
          </a:xfrm>
        </p:grpSpPr>
        <p:pic>
          <p:nvPicPr>
            <p:cNvPr id="224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Pentagon 226"/>
            <p:cNvSpPr/>
            <p:nvPr/>
          </p:nvSpPr>
          <p:spPr>
            <a:xfrm flipH="1">
              <a:off x="250099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H="1">
              <a:off x="2133600" y="273546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Pentagon 240"/>
            <p:cNvSpPr/>
            <p:nvPr/>
          </p:nvSpPr>
          <p:spPr>
            <a:xfrm>
              <a:off x="427672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3753802" y="2735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Pentagon 243"/>
            <p:cNvSpPr/>
            <p:nvPr/>
          </p:nvSpPr>
          <p:spPr>
            <a:xfrm>
              <a:off x="5147775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98576" y="3391051"/>
            <a:ext cx="3711706" cy="418949"/>
            <a:chOff x="2231894" y="3391051"/>
            <a:chExt cx="3711706" cy="418949"/>
          </a:xfrm>
        </p:grpSpPr>
        <p:grpSp>
          <p:nvGrpSpPr>
            <p:cNvPr id="55" name="Group 54"/>
            <p:cNvGrpSpPr/>
            <p:nvPr/>
          </p:nvGrpSpPr>
          <p:grpSpPr>
            <a:xfrm>
              <a:off x="2231894" y="3391051"/>
              <a:ext cx="3711706" cy="171511"/>
              <a:chOff x="2231894" y="3391051"/>
              <a:chExt cx="3711706" cy="171511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2231894" y="339105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246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Pentagon 248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3657600" y="3391051"/>
                <a:ext cx="2286000" cy="171511"/>
                <a:chOff x="3753802" y="674429"/>
                <a:chExt cx="2286000" cy="171511"/>
              </a:xfrm>
            </p:grpSpPr>
            <p:pic>
              <p:nvPicPr>
                <p:cNvPr id="258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9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0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1" name="Pentagon 260"/>
                <p:cNvSpPr/>
                <p:nvPr/>
              </p:nvSpPr>
              <p:spPr>
                <a:xfrm>
                  <a:off x="427672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3753802" y="83820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3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4" name="Pentagon 263"/>
                <p:cNvSpPr/>
                <p:nvPr/>
              </p:nvSpPr>
              <p:spPr>
                <a:xfrm>
                  <a:off x="5147775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231894" y="3638489"/>
              <a:ext cx="3711706" cy="171511"/>
              <a:chOff x="2231894" y="3764311"/>
              <a:chExt cx="3711706" cy="171511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2231894" y="376431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252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3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4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5" name="Pentagon 254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>
                <a:off x="3657600" y="3764311"/>
                <a:ext cx="2286000" cy="171511"/>
                <a:chOff x="3753802" y="1047689"/>
                <a:chExt cx="2286000" cy="171511"/>
              </a:xfrm>
            </p:grpSpPr>
            <p:pic>
              <p:nvPicPr>
                <p:cNvPr id="266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104768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7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8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106976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9" name="Pentagon 268"/>
                <p:cNvSpPr/>
                <p:nvPr/>
              </p:nvSpPr>
              <p:spPr>
                <a:xfrm>
                  <a:off x="4276724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3753802" y="121146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1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2" name="Pentagon 271"/>
                <p:cNvSpPr/>
                <p:nvPr/>
              </p:nvSpPr>
              <p:spPr>
                <a:xfrm>
                  <a:off x="5147775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43" name="Group 42"/>
          <p:cNvGrpSpPr/>
          <p:nvPr/>
        </p:nvGrpSpPr>
        <p:grpSpPr>
          <a:xfrm>
            <a:off x="2013206" y="1942697"/>
            <a:ext cx="3698949" cy="149440"/>
            <a:chOff x="2245428" y="1458500"/>
            <a:chExt cx="3698949" cy="149440"/>
          </a:xfrm>
        </p:grpSpPr>
        <p:pic>
          <p:nvPicPr>
            <p:cNvPr id="27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813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5428" y="1458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526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868" y="1458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205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4" name="TextBox 293"/>
          <p:cNvSpPr txBox="1"/>
          <p:nvPr/>
        </p:nvSpPr>
        <p:spPr>
          <a:xfrm>
            <a:off x="1780618" y="18288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5862682" y="33528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36092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31916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5867400" y="18763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6x</a:t>
            </a:r>
            <a:endParaRPr lang="en-US" dirty="0"/>
          </a:p>
        </p:txBody>
      </p:sp>
      <p:grpSp>
        <p:nvGrpSpPr>
          <p:cNvPr id="305" name="Group 304"/>
          <p:cNvGrpSpPr/>
          <p:nvPr/>
        </p:nvGrpSpPr>
        <p:grpSpPr>
          <a:xfrm>
            <a:off x="1981200" y="4457851"/>
            <a:ext cx="3711706" cy="418949"/>
            <a:chOff x="2231894" y="3391051"/>
            <a:chExt cx="3711706" cy="418949"/>
          </a:xfrm>
        </p:grpSpPr>
        <p:grpSp>
          <p:nvGrpSpPr>
            <p:cNvPr id="306" name="Group 305"/>
            <p:cNvGrpSpPr/>
            <p:nvPr/>
          </p:nvGrpSpPr>
          <p:grpSpPr>
            <a:xfrm>
              <a:off x="2231894" y="3391051"/>
              <a:ext cx="3711706" cy="171511"/>
              <a:chOff x="2231894" y="3391051"/>
              <a:chExt cx="3711706" cy="171511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2231894" y="339105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331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2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4" name="Pentagon 333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3657600" y="3391051"/>
                <a:ext cx="2286000" cy="171511"/>
                <a:chOff x="3753802" y="674429"/>
                <a:chExt cx="2286000" cy="171511"/>
              </a:xfrm>
            </p:grpSpPr>
            <p:pic>
              <p:nvPicPr>
                <p:cNvPr id="324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7" name="Pentagon 326"/>
                <p:cNvSpPr/>
                <p:nvPr/>
              </p:nvSpPr>
              <p:spPr>
                <a:xfrm>
                  <a:off x="427672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3753802" y="83820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29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Pentagon 329"/>
                <p:cNvSpPr/>
                <p:nvPr/>
              </p:nvSpPr>
              <p:spPr>
                <a:xfrm>
                  <a:off x="5147775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307" name="Group 306"/>
            <p:cNvGrpSpPr/>
            <p:nvPr/>
          </p:nvGrpSpPr>
          <p:grpSpPr>
            <a:xfrm>
              <a:off x="2231894" y="3638489"/>
              <a:ext cx="3711706" cy="171511"/>
              <a:chOff x="2231894" y="3764311"/>
              <a:chExt cx="3711706" cy="171511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231894" y="376431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317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0" name="Pentagon 319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Group 308"/>
              <p:cNvGrpSpPr/>
              <p:nvPr/>
            </p:nvGrpSpPr>
            <p:grpSpPr>
              <a:xfrm>
                <a:off x="3657600" y="3764311"/>
                <a:ext cx="2286000" cy="171511"/>
                <a:chOff x="3753802" y="1047689"/>
                <a:chExt cx="2286000" cy="171511"/>
              </a:xfrm>
            </p:grpSpPr>
            <p:pic>
              <p:nvPicPr>
                <p:cNvPr id="310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104768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106976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Pentagon 312"/>
                <p:cNvSpPr/>
                <p:nvPr/>
              </p:nvSpPr>
              <p:spPr>
                <a:xfrm>
                  <a:off x="4276724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753802" y="121146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5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6" name="Pentagon 315"/>
                <p:cNvSpPr/>
                <p:nvPr/>
              </p:nvSpPr>
              <p:spPr>
                <a:xfrm>
                  <a:off x="5147775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sp>
        <p:nvSpPr>
          <p:cNvPr id="336" name="Right Arrow 335"/>
          <p:cNvSpPr/>
          <p:nvPr/>
        </p:nvSpPr>
        <p:spPr>
          <a:xfrm rot="5400000">
            <a:off x="3334616" y="4065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5867400" y="44196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46760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4409521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012420" y="834569"/>
            <a:ext cx="3698949" cy="163771"/>
            <a:chOff x="2012420" y="834569"/>
            <a:chExt cx="3698949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977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26767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6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7805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242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518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86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197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1" name="Straight Connector 350"/>
            <p:cNvCxnSpPr/>
            <p:nvPr/>
          </p:nvCxnSpPr>
          <p:spPr>
            <a:xfrm>
              <a:off x="3108916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209800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>
            <a:off x="2012420" y="1207829"/>
            <a:ext cx="3698949" cy="163771"/>
            <a:chOff x="2012420" y="834569"/>
            <a:chExt cx="3698949" cy="163771"/>
          </a:xfrm>
        </p:grpSpPr>
        <p:pic>
          <p:nvPicPr>
            <p:cNvPr id="355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977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" name="Pentagon 355"/>
            <p:cNvSpPr/>
            <p:nvPr/>
          </p:nvSpPr>
          <p:spPr>
            <a:xfrm flipH="1">
              <a:off x="226767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57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" name="Pentagon 357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59" name="Straight Connector 358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Pentagon 359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61" name="Straight Connector 360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7805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242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518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86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197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8" name="Straight Connector 367"/>
            <p:cNvCxnSpPr/>
            <p:nvPr/>
          </p:nvCxnSpPr>
          <p:spPr>
            <a:xfrm>
              <a:off x="3108916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209800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286151" y="128594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types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1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077" y="3656183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3048000"/>
            <a:ext cx="1326745" cy="56220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8919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4343400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900282" y="2380014"/>
            <a:ext cx="3906202" cy="171511"/>
            <a:chOff x="2133600" y="2198429"/>
            <a:chExt cx="3906202" cy="171511"/>
          </a:xfrm>
        </p:grpSpPr>
        <p:pic>
          <p:nvPicPr>
            <p:cNvPr id="21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230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Pentagon 220"/>
            <p:cNvSpPr/>
            <p:nvPr/>
          </p:nvSpPr>
          <p:spPr>
            <a:xfrm flipH="1">
              <a:off x="250099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2133600" y="2362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Pentagon 232"/>
            <p:cNvSpPr/>
            <p:nvPr/>
          </p:nvSpPr>
          <p:spPr>
            <a:xfrm>
              <a:off x="427672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3753802" y="2362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Pentagon 235"/>
            <p:cNvSpPr/>
            <p:nvPr/>
          </p:nvSpPr>
          <p:spPr>
            <a:xfrm>
              <a:off x="5147775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0282" y="2571689"/>
            <a:ext cx="3906202" cy="171511"/>
            <a:chOff x="2133600" y="2571689"/>
            <a:chExt cx="3906202" cy="171511"/>
          </a:xfrm>
        </p:grpSpPr>
        <p:pic>
          <p:nvPicPr>
            <p:cNvPr id="224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60407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Pentagon 226"/>
            <p:cNvSpPr/>
            <p:nvPr/>
          </p:nvSpPr>
          <p:spPr>
            <a:xfrm flipH="1">
              <a:off x="250099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H="1">
              <a:off x="2133600" y="273546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Pentagon 240"/>
            <p:cNvSpPr/>
            <p:nvPr/>
          </p:nvSpPr>
          <p:spPr>
            <a:xfrm>
              <a:off x="427672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3753802" y="2735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Pentagon 243"/>
            <p:cNvSpPr/>
            <p:nvPr/>
          </p:nvSpPr>
          <p:spPr>
            <a:xfrm>
              <a:off x="5147775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 flipV="1">
            <a:off x="1998576" y="35534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33910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 flipV="1">
            <a:off x="1998576" y="39536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3424282" y="37908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5862682" y="33528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36092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31916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336" name="Right Arrow 335"/>
          <p:cNvSpPr/>
          <p:nvPr/>
        </p:nvSpPr>
        <p:spPr>
          <a:xfrm rot="5400000">
            <a:off x="3334616" y="4065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5867400" y="44196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46760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4409521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V="1">
            <a:off x="2009644" y="4539244"/>
            <a:ext cx="1427798" cy="165161"/>
            <a:chOff x="2133600" y="674429"/>
            <a:chExt cx="1427798" cy="165161"/>
          </a:xfrm>
        </p:grpSpPr>
        <p:pic>
          <p:nvPicPr>
            <p:cNvPr id="2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5" name="Pentagon 28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6" name="Straight Connector 28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3429000" y="4376041"/>
            <a:ext cx="2286000" cy="171511"/>
            <a:chOff x="3753802" y="674429"/>
            <a:chExt cx="2286000" cy="171511"/>
          </a:xfrm>
        </p:grpSpPr>
        <p:pic>
          <p:nvPicPr>
            <p:cNvPr id="22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Pentagon 274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6" name="Straight Connector 275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Pentagon 280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 flipV="1">
            <a:off x="2009644" y="4937794"/>
            <a:ext cx="1427798" cy="165161"/>
            <a:chOff x="2133600" y="674429"/>
            <a:chExt cx="1427798" cy="165161"/>
          </a:xfrm>
        </p:grpSpPr>
        <p:pic>
          <p:nvPicPr>
            <p:cNvPr id="2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Pentagon 215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429000" y="4775879"/>
            <a:ext cx="2286000" cy="171511"/>
            <a:chOff x="3753802" y="1047689"/>
            <a:chExt cx="2286000" cy="171511"/>
          </a:xfrm>
        </p:grpSpPr>
        <p:pic>
          <p:nvPicPr>
            <p:cNvPr id="205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Pentagon 207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Pentagon 210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9" name="TextBox 8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50800" y="372626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2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0282" y="2380014"/>
            <a:ext cx="3906202" cy="363186"/>
            <a:chOff x="1900282" y="2380014"/>
            <a:chExt cx="3906202" cy="363186"/>
          </a:xfrm>
        </p:grpSpPr>
        <p:grpSp>
          <p:nvGrpSpPr>
            <p:cNvPr id="44" name="Group 43"/>
            <p:cNvGrpSpPr/>
            <p:nvPr/>
          </p:nvGrpSpPr>
          <p:grpSpPr>
            <a:xfrm>
              <a:off x="1900282" y="2380014"/>
              <a:ext cx="3906202" cy="171511"/>
              <a:chOff x="2133600" y="2198429"/>
              <a:chExt cx="3906202" cy="171511"/>
            </a:xfrm>
          </p:grpSpPr>
          <p:pic>
            <p:nvPicPr>
              <p:cNvPr id="21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23081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Pentagon 220"/>
              <p:cNvSpPr/>
              <p:nvPr/>
            </p:nvSpPr>
            <p:spPr>
              <a:xfrm flipH="1">
                <a:off x="250099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flipH="1">
                <a:off x="2133600" y="236220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3" name="Pentagon 232"/>
              <p:cNvSpPr/>
              <p:nvPr/>
            </p:nvSpPr>
            <p:spPr>
              <a:xfrm>
                <a:off x="427672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3753802" y="236220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Pentagon 235"/>
              <p:cNvSpPr/>
              <p:nvPr/>
            </p:nvSpPr>
            <p:spPr>
              <a:xfrm>
                <a:off x="5147775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00282" y="2571689"/>
              <a:ext cx="3906202" cy="171511"/>
              <a:chOff x="2133600" y="2571689"/>
              <a:chExt cx="3906202" cy="171511"/>
            </a:xfrm>
          </p:grpSpPr>
          <p:pic>
            <p:nvPicPr>
              <p:cNvPr id="224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60407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Pentagon 226"/>
              <p:cNvSpPr/>
              <p:nvPr/>
            </p:nvSpPr>
            <p:spPr>
              <a:xfrm flipH="1">
                <a:off x="250099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2133600" y="273546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1" name="Pentagon 240"/>
              <p:cNvSpPr/>
              <p:nvPr/>
            </p:nvSpPr>
            <p:spPr>
              <a:xfrm>
                <a:off x="427672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3753802" y="273546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Pentagon 243"/>
              <p:cNvSpPr/>
              <p:nvPr/>
            </p:nvSpPr>
            <p:spPr>
              <a:xfrm>
                <a:off x="5147775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8077" y="4964668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4356485"/>
            <a:ext cx="1326745" cy="562208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 flipV="1">
            <a:off x="1998576" y="45440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43816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424282" y="47814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862682" y="43434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45998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41822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251" name="Group 250"/>
          <p:cNvGrpSpPr/>
          <p:nvPr/>
        </p:nvGrpSpPr>
        <p:grpSpPr>
          <a:xfrm flipV="1">
            <a:off x="1998576" y="49442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ight Arrow 335"/>
          <p:cNvSpPr/>
          <p:nvPr/>
        </p:nvSpPr>
        <p:spPr>
          <a:xfrm rot="5400000">
            <a:off x="3334616" y="402115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8600" y="3743980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3168461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/>
          <p:cNvSpPr txBox="1"/>
          <p:nvPr/>
        </p:nvSpPr>
        <p:spPr>
          <a:xfrm>
            <a:off x="5867400" y="3244661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3501062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3234582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96873" y="3230738"/>
            <a:ext cx="3906202" cy="435815"/>
            <a:chOff x="1896873" y="3230738"/>
            <a:chExt cx="3906202" cy="435815"/>
          </a:xfrm>
        </p:grpSpPr>
        <p:pic>
          <p:nvPicPr>
            <p:cNvPr id="2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30898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" name="Pentagon 306"/>
            <p:cNvSpPr/>
            <p:nvPr/>
          </p:nvSpPr>
          <p:spPr>
            <a:xfrm flipH="1">
              <a:off x="226426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H="1">
              <a:off x="1896873" y="3440371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Pentagon 311"/>
            <p:cNvSpPr/>
            <p:nvPr/>
          </p:nvSpPr>
          <p:spPr>
            <a:xfrm>
              <a:off x="403999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3517075" y="3440371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" name="Pentagon 314"/>
            <p:cNvSpPr/>
            <p:nvPr/>
          </p:nvSpPr>
          <p:spPr>
            <a:xfrm>
              <a:off x="4911048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50066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Pentagon 195"/>
            <p:cNvSpPr/>
            <p:nvPr/>
          </p:nvSpPr>
          <p:spPr>
            <a:xfrm flipH="1">
              <a:off x="226426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1896873" y="3632046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3" name="Pentagon 272"/>
            <p:cNvSpPr/>
            <p:nvPr/>
          </p:nvSpPr>
          <p:spPr>
            <a:xfrm>
              <a:off x="403999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3517075" y="363204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Pentagon 288"/>
            <p:cNvSpPr/>
            <p:nvPr/>
          </p:nvSpPr>
          <p:spPr>
            <a:xfrm>
              <a:off x="4911048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31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9604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35575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5342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081714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35786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321" name="TextBox 320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0780" y="3757391"/>
            <a:ext cx="107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proposed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4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6200316"/>
            <a:ext cx="11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Newcastle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838041" y="6174354"/>
            <a:ext cx="24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BioEnergy</a:t>
            </a:r>
            <a:r>
              <a:rPr lang="en-US" dirty="0" smtClean="0"/>
              <a:t> Institute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00282" y="2380014"/>
            <a:ext cx="3906202" cy="363186"/>
            <a:chOff x="1900282" y="2380014"/>
            <a:chExt cx="3906202" cy="363186"/>
          </a:xfrm>
        </p:grpSpPr>
        <p:grpSp>
          <p:nvGrpSpPr>
            <p:cNvPr id="44" name="Group 43"/>
            <p:cNvGrpSpPr/>
            <p:nvPr/>
          </p:nvGrpSpPr>
          <p:grpSpPr>
            <a:xfrm>
              <a:off x="1900282" y="2380014"/>
              <a:ext cx="3906202" cy="171511"/>
              <a:chOff x="2133600" y="2198429"/>
              <a:chExt cx="3906202" cy="171511"/>
            </a:xfrm>
          </p:grpSpPr>
          <p:pic>
            <p:nvPicPr>
              <p:cNvPr id="21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23081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Pentagon 220"/>
              <p:cNvSpPr/>
              <p:nvPr/>
            </p:nvSpPr>
            <p:spPr>
              <a:xfrm flipH="1">
                <a:off x="250099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flipH="1">
                <a:off x="2133600" y="236220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3" name="Pentagon 232"/>
              <p:cNvSpPr/>
              <p:nvPr/>
            </p:nvSpPr>
            <p:spPr>
              <a:xfrm>
                <a:off x="427672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3753802" y="236220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Pentagon 235"/>
              <p:cNvSpPr/>
              <p:nvPr/>
            </p:nvSpPr>
            <p:spPr>
              <a:xfrm>
                <a:off x="5147775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00282" y="2571689"/>
              <a:ext cx="3906202" cy="171511"/>
              <a:chOff x="2133600" y="2571689"/>
              <a:chExt cx="3906202" cy="171511"/>
            </a:xfrm>
          </p:grpSpPr>
          <p:pic>
            <p:nvPicPr>
              <p:cNvPr id="224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60407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Pentagon 226"/>
              <p:cNvSpPr/>
              <p:nvPr/>
            </p:nvSpPr>
            <p:spPr>
              <a:xfrm flipH="1">
                <a:off x="250099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2133600" y="273546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1" name="Pentagon 240"/>
              <p:cNvSpPr/>
              <p:nvPr/>
            </p:nvSpPr>
            <p:spPr>
              <a:xfrm>
                <a:off x="427672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3753802" y="273546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Pentagon 243"/>
              <p:cNvSpPr/>
              <p:nvPr/>
            </p:nvSpPr>
            <p:spPr>
              <a:xfrm>
                <a:off x="5147775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Designs and SBML models are stored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8077" y="4964668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245" name="Group 244"/>
          <p:cNvGrpSpPr/>
          <p:nvPr/>
        </p:nvGrpSpPr>
        <p:grpSpPr>
          <a:xfrm flipV="1">
            <a:off x="1998576" y="45440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43816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424282" y="47814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862682" y="43434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45998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41822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251" name="Group 250"/>
          <p:cNvGrpSpPr/>
          <p:nvPr/>
        </p:nvGrpSpPr>
        <p:grpSpPr>
          <a:xfrm flipV="1">
            <a:off x="1998576" y="49442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ight Arrow 335"/>
          <p:cNvSpPr/>
          <p:nvPr/>
        </p:nvSpPr>
        <p:spPr>
          <a:xfrm rot="5400000">
            <a:off x="3334616" y="402115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6640781" y="3234582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96873" y="3230738"/>
            <a:ext cx="3906202" cy="435815"/>
            <a:chOff x="1896873" y="3230738"/>
            <a:chExt cx="3906202" cy="435815"/>
          </a:xfrm>
        </p:grpSpPr>
        <p:pic>
          <p:nvPicPr>
            <p:cNvPr id="2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30898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" name="Pentagon 306"/>
            <p:cNvSpPr/>
            <p:nvPr/>
          </p:nvSpPr>
          <p:spPr>
            <a:xfrm flipH="1">
              <a:off x="226426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H="1">
              <a:off x="1896873" y="3440371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Pentagon 311"/>
            <p:cNvSpPr/>
            <p:nvPr/>
          </p:nvSpPr>
          <p:spPr>
            <a:xfrm>
              <a:off x="403999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3517075" y="3440371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" name="Pentagon 314"/>
            <p:cNvSpPr/>
            <p:nvPr/>
          </p:nvSpPr>
          <p:spPr>
            <a:xfrm>
              <a:off x="4911048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50066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Pentagon 195"/>
            <p:cNvSpPr/>
            <p:nvPr/>
          </p:nvSpPr>
          <p:spPr>
            <a:xfrm flipH="1">
              <a:off x="226426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1896873" y="3632046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3" name="Pentagon 272"/>
            <p:cNvSpPr/>
            <p:nvPr/>
          </p:nvSpPr>
          <p:spPr>
            <a:xfrm>
              <a:off x="403999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3517075" y="363204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Pentagon 288"/>
            <p:cNvSpPr/>
            <p:nvPr/>
          </p:nvSpPr>
          <p:spPr>
            <a:xfrm>
              <a:off x="4911048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31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9604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35575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5342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081714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35786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321" name="TextBox 320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6" y="307697"/>
            <a:ext cx="944742" cy="636126"/>
          </a:xfrm>
          <a:prstGeom prst="rect">
            <a:avLst/>
          </a:prstGeom>
        </p:spPr>
      </p:pic>
      <p:pic>
        <p:nvPicPr>
          <p:cNvPr id="2050" name="Picture 2" descr="Boston University Mast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29" y="1743010"/>
            <a:ext cx="1416396" cy="63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ringamerica.net/wordpress/wp-content/uploads/2013/09/Life-Technologie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2" y="3206707"/>
            <a:ext cx="1107230" cy="67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28600" y="3743980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</p:txBody>
      </p:sp>
      <p:pic>
        <p:nvPicPr>
          <p:cNvPr id="2058" name="Picture 10" descr="http://www.lbl.gov/tt/images/jbei-logo_to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03" y="5509652"/>
            <a:ext cx="1449159" cy="6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1" r="17768" b="44137"/>
          <a:stretch/>
        </p:blipFill>
        <p:spPr>
          <a:xfrm>
            <a:off x="580533" y="4165160"/>
            <a:ext cx="979265" cy="856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0" y="5534532"/>
            <a:ext cx="1964320" cy="689984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5867400" y="327035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867400" y="3456801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9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247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Supplementary Figure 2.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2313" y="1828800"/>
            <a:ext cx="8924273" cy="3406521"/>
            <a:chOff x="18912342" y="24231600"/>
            <a:chExt cx="8924273" cy="3406521"/>
          </a:xfrm>
        </p:grpSpPr>
        <p:sp>
          <p:nvSpPr>
            <p:cNvPr id="5" name="TextBox 4"/>
            <p:cNvSpPr txBox="1"/>
            <p:nvPr>
              <p:custDataLst>
                <p:tags r:id="rId1"/>
              </p:custDataLst>
            </p:nvPr>
          </p:nvSpPr>
          <p:spPr>
            <a:xfrm>
              <a:off x="18966934" y="24231600"/>
              <a:ext cx="833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Seattle</a:t>
              </a:r>
              <a:endParaRPr lang="en-US" sz="1800" dirty="0"/>
            </a:p>
          </p:txBody>
        </p:sp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20649661" y="24395668"/>
              <a:ext cx="982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Stanford</a:t>
              </a:r>
              <a:endParaRPr lang="en-US" sz="1800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22057096" y="24688276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Anaheim</a:t>
              </a:r>
              <a:endParaRPr lang="en-US" sz="1800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22827507" y="24912780"/>
              <a:ext cx="1192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Blacksburg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23533245" y="25103713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San Diego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24474941" y="25374600"/>
              <a:ext cx="833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Seattle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27544547" y="26365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>
              <p:custDataLst>
                <p:tags r:id="rId8"/>
              </p:custDataLst>
            </p:nvPr>
          </p:nvSpPr>
          <p:spPr>
            <a:xfrm>
              <a:off x="25008565" y="25603200"/>
              <a:ext cx="1447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San Francisco</a:t>
              </a:r>
              <a:endParaRPr lang="en-US" sz="1800" dirty="0"/>
            </a:p>
          </p:txBody>
        </p:sp>
        <p:cxnSp>
          <p:nvCxnSpPr>
            <p:cNvPr id="13" name="Straight Connector 12"/>
            <p:cNvCxnSpPr/>
            <p:nvPr>
              <p:custDataLst>
                <p:tags r:id="rId9"/>
              </p:custDataLst>
            </p:nvPr>
          </p:nvCxnSpPr>
          <p:spPr>
            <a:xfrm>
              <a:off x="18912342" y="27176104"/>
              <a:ext cx="8869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>
              <p:custDataLst>
                <p:tags r:id="rId10"/>
              </p:custDataLst>
            </p:nvPr>
          </p:nvSpPr>
          <p:spPr>
            <a:xfrm>
              <a:off x="19352791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2008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20837760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2009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>
              <p:custDataLst>
                <p:tags r:id="rId12"/>
              </p:custDataLst>
            </p:nvPr>
          </p:nvSpPr>
          <p:spPr>
            <a:xfrm>
              <a:off x="22322731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2010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>
              <p:custDataLst>
                <p:tags r:id="rId13"/>
              </p:custDataLst>
            </p:nvPr>
          </p:nvSpPr>
          <p:spPr>
            <a:xfrm>
              <a:off x="23807700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2011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>
              <p:custDataLst>
                <p:tags r:id="rId14"/>
              </p:custDataLst>
            </p:nvPr>
          </p:nvSpPr>
          <p:spPr>
            <a:xfrm>
              <a:off x="25292669" y="2733034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2012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>
              <p:custDataLst>
                <p:tags r:id="rId15"/>
              </p:custDataLst>
            </p:nvPr>
          </p:nvCxnSpPr>
          <p:spPr>
            <a:xfrm>
              <a:off x="18912342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16"/>
              </p:custDataLst>
            </p:nvPr>
          </p:nvCxnSpPr>
          <p:spPr>
            <a:xfrm>
              <a:off x="2040427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custDataLst>
                <p:tags r:id="rId17"/>
              </p:custDataLst>
            </p:nvPr>
          </p:nvCxnSpPr>
          <p:spPr>
            <a:xfrm>
              <a:off x="2188255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custDataLst>
                <p:tags r:id="rId18"/>
              </p:custDataLst>
            </p:nvPr>
          </p:nvCxnSpPr>
          <p:spPr>
            <a:xfrm>
              <a:off x="2336083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custDataLst>
                <p:tags r:id="rId19"/>
              </p:custDataLst>
            </p:nvPr>
          </p:nvCxnSpPr>
          <p:spPr>
            <a:xfrm>
              <a:off x="24839109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20"/>
              </p:custDataLst>
            </p:nvPr>
          </p:nvCxnSpPr>
          <p:spPr>
            <a:xfrm>
              <a:off x="26317389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custDataLst>
                <p:tags r:id="rId21"/>
              </p:custDataLst>
            </p:nvPr>
          </p:nvCxnSpPr>
          <p:spPr>
            <a:xfrm>
              <a:off x="27795481" y="2705260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>
              <p:custDataLst>
                <p:tags r:id="rId22"/>
              </p:custDataLst>
            </p:nvPr>
          </p:nvSpPr>
          <p:spPr>
            <a:xfrm>
              <a:off x="26835630" y="2732870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2013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>
              <p:custDataLst>
                <p:tags r:id="rId23"/>
              </p:custDataLst>
            </p:nvPr>
          </p:nvCxnSpPr>
          <p:spPr>
            <a:xfrm>
              <a:off x="19369542" y="24630505"/>
              <a:ext cx="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24"/>
              </p:custDataLst>
            </p:nvPr>
          </p:nvCxnSpPr>
          <p:spPr>
            <a:xfrm>
              <a:off x="21141478" y="24859105"/>
              <a:ext cx="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custDataLst>
                <p:tags r:id="rId25"/>
              </p:custDataLst>
            </p:nvPr>
          </p:nvCxnSpPr>
          <p:spPr>
            <a:xfrm>
              <a:off x="22569942" y="25087705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custDataLst>
                <p:tags r:id="rId26"/>
              </p:custDataLst>
            </p:nvPr>
          </p:nvCxnSpPr>
          <p:spPr>
            <a:xfrm>
              <a:off x="23408141" y="25316305"/>
              <a:ext cx="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27"/>
              </p:custDataLst>
            </p:nvPr>
          </p:nvCxnSpPr>
          <p:spPr>
            <a:xfrm>
              <a:off x="24093941" y="25544905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28"/>
              </p:custDataLst>
            </p:nvPr>
          </p:nvCxnSpPr>
          <p:spPr>
            <a:xfrm>
              <a:off x="24891197" y="25773505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>
              <p:custDataLst>
                <p:tags r:id="rId29"/>
              </p:custDataLst>
            </p:nvPr>
          </p:nvCxnSpPr>
          <p:spPr>
            <a:xfrm>
              <a:off x="27690581" y="26658362"/>
              <a:ext cx="0" cy="228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30"/>
              </p:custDataLst>
            </p:nvPr>
          </p:nvCxnSpPr>
          <p:spPr>
            <a:xfrm>
              <a:off x="25577221" y="26002105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31"/>
              </p:custDataLst>
            </p:nvPr>
          </p:nvCxnSpPr>
          <p:spPr>
            <a:xfrm>
              <a:off x="26776181" y="2646296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custDataLst>
                <p:tags r:id="rId32"/>
              </p:custDataLst>
            </p:nvPr>
          </p:nvCxnSpPr>
          <p:spPr>
            <a:xfrm>
              <a:off x="25975526" y="26223078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>
              <p:custDataLst>
                <p:tags r:id="rId33"/>
              </p:custDataLst>
            </p:nvPr>
          </p:nvSpPr>
          <p:spPr>
            <a:xfrm>
              <a:off x="25556982" y="25852114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Boston</a:t>
              </a:r>
              <a:endParaRPr lang="en-US" sz="1800" dirty="0"/>
            </a:p>
          </p:txBody>
        </p:sp>
        <p:sp>
          <p:nvSpPr>
            <p:cNvPr id="38" name="TextBox 37"/>
            <p:cNvSpPr txBox="1"/>
            <p:nvPr>
              <p:custDataLst>
                <p:tags r:id="rId34"/>
              </p:custDataLst>
            </p:nvPr>
          </p:nvSpPr>
          <p:spPr>
            <a:xfrm>
              <a:off x="26203670" y="26093552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Newcastle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AfZfqvkBWW5pJXHE1ot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PKloWY5OT2l4nryLUGn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JdgohqKHlkFYvF2masHk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Lmmgm20MW2VvauSecoqv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6y30vjuKeudssU204HH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a4XzbDxXM7QRVsgvlWD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Gz9wgTRUjt5OZVyUBhu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J7zLvNWxv5lY8TP1AGr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hH1XcbkIOavsv4vWPyu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VAEeOIa0fbQCHMwvJ4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lNi8PAQKGRPrMrjXnBx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CTmIqjOqXqiyfRWFTAa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Mg05cMGnCKs1aoM6awV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9dbr0IIXDoOE65Ik72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6dHySMpDAe3o7MTLLYE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cwhHoPpTvkAB7YKsPVx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AIYVqlgMV8r30ahboAdH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NvFV0j8J75eCVyIso3CJ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NvFV0j8J75eCVyIso3C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CTmIqjOqXqiyfRWFTAa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uRaR3irI5anJ0VldXU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lOneIsVba4ZjmlBXq8uc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L4DgcTIF6dqOfAlsbBMC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xz7EyUO8ZR2HBa5cIir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Vwln5GjAnG5Ux48ykOR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MyYbnYSuaCYqDAjbO8O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W6qyf9ZJ9P5rVgymUIwx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snajte9aAhyLu24tJ2M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n9OGBMBGQrZThcoDBTg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Krsystm98ydNn4hHShd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zjeTRs0f9ydJjeVdyje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0HTxsrx2itUPcXOv9d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P9V6yFsyEmY3gnsLjgl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gtCI5lwV0vFzSKCmTSz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Q8Gq3nUhUeXnTruPz72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oGvI9XmtzJCICt1Eh91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weY0drsbadUauxNR2Rf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614QMfxSRGow8dTAaM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jota4bTl4Qx3KYrR0HX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gkbrqVVeXdmdPuxRTua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ULgEvLhWk4Ilbqfz6MP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h6oUfPUTT3zVT3QR5b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kPzcfygpVg4yyXGYMfI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Bw6wrMvgOwpak8CPO8m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cVACnjwbZvSaUdArgU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uRaR3irI5anJ0VldXU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snajte9aAhyLu24tJ2M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n9OGBMBGQrZThcoDBTg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TcAJU0flKJLZ22qA48F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zjeTRs0f9ydJjeVdyje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0HTxsrx2itUPcXOv9dx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P9V6yFsyEmY3gnsLjgl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ijDzhABl7Q9c2n2DovW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gtCI5lwV0vFzSKCmTSz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Q8Gq3nUhUeXnTruPz72I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oGvI9XmtzJCICt1Eh91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614QMfxSRGow8dTAaMw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jota4bTl4Qx3KYrR0HXX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gkbrqVVeXdmdPuxRTua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ULgEvLhWk4Ilbqfz6MP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pVbx1FQxhoLtTg6lIEK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h6oUfPUTT3zVT3QR5b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kPzcfygpVg4yyXGYMfI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Bw6wrMvgOwpak8CPO8mv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P02xrK92AE9UHoKyVv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yuMw3MiTlwv5mwZ7oN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rgGfjbs9ukc5cph7skn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CUI9DuPac4dMwzFxGEc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1494</Words>
  <Application>Microsoft Office PowerPoint</Application>
  <PresentationFormat>On-screen Show (4:3)</PresentationFormat>
  <Paragraphs>274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Michal Galdzicki</dc:creator>
  <cp:lastModifiedBy>mgaldzic</cp:lastModifiedBy>
  <cp:revision>99</cp:revision>
  <cp:lastPrinted>2013-11-03T04:23:22Z</cp:lastPrinted>
  <dcterms:created xsi:type="dcterms:W3CDTF">2012-02-03T00:33:17Z</dcterms:created>
  <dcterms:modified xsi:type="dcterms:W3CDTF">2013-11-05T00:35:28Z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1FZIjRt37tN80gnLKnMR_dZb1QRiMlj8RzjUD_x4X_hM</vt:lpwstr>
  </property>
  <property fmtid="{D5CDD505-2E9C-101B-9397-08002B2CF9AE}" pid="4" name="Google.Documents.RevisionId">
    <vt:lpwstr>02393696366343614238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Presentation">
    <vt:lpwstr>Figures</vt:lpwstr>
  </property>
  <property fmtid="{D5CDD505-2E9C-101B-9397-08002B2CF9AE}" pid="8" name="SlideDescription">
    <vt:lpwstr/>
  </property>
</Properties>
</file>