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9" autoAdjust="0"/>
    <p:restoredTop sz="94660"/>
  </p:normalViewPr>
  <p:slideViewPr>
    <p:cSldViewPr>
      <p:cViewPr>
        <p:scale>
          <a:sx n="150" d="100"/>
          <a:sy n="150" d="100"/>
        </p:scale>
        <p:origin x="-88" y="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65287-D773-4624-868D-F159A83E6AEA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852F0-9B5B-497E-A844-A02463A8E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6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7F5F-C76C-4BC4-A01C-1BDE1EB446A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7F5F-C76C-4BC4-A01C-1BDE1EB446A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5260-4F85-4800-A0F2-73133838A190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9089-448F-40D0-B068-E3C6C2C5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0" y="12192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21717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121325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177" y="31242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1993902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Component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27432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530" y="1841501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31930" y="18288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4" idx="1"/>
            <a:endCxn id="15" idx="3"/>
          </p:cNvCxnSpPr>
          <p:nvPr/>
        </p:nvCxnSpPr>
        <p:spPr>
          <a:xfrm flipH="1">
            <a:off x="1746130" y="2095500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14" idx="0"/>
          </p:cNvCxnSpPr>
          <p:nvPr/>
        </p:nvCxnSpPr>
        <p:spPr>
          <a:xfrm>
            <a:off x="3117730" y="2362200"/>
            <a:ext cx="64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0"/>
            <a:endCxn id="24" idx="3"/>
          </p:cNvCxnSpPr>
          <p:nvPr/>
        </p:nvCxnSpPr>
        <p:spPr>
          <a:xfrm rot="16200000" flipH="1">
            <a:off x="3327280" y="1619250"/>
            <a:ext cx="266700" cy="685800"/>
          </a:xfrm>
          <a:prstGeom prst="bentConnector4">
            <a:avLst>
              <a:gd name="adj1" fmla="val -85714"/>
              <a:gd name="adj2" fmla="val 1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4530" y="27432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5" idx="2"/>
            <a:endCxn id="43" idx="0"/>
          </p:cNvCxnSpPr>
          <p:nvPr/>
        </p:nvCxnSpPr>
        <p:spPr>
          <a:xfrm>
            <a:off x="1060330" y="2374901"/>
            <a:ext cx="0" cy="3682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0"/>
            <a:endCxn id="8" idx="3"/>
          </p:cNvCxnSpPr>
          <p:nvPr/>
        </p:nvCxnSpPr>
        <p:spPr>
          <a:xfrm rot="16200000" flipH="1">
            <a:off x="5314950" y="1784352"/>
            <a:ext cx="266700" cy="685800"/>
          </a:xfrm>
          <a:prstGeom prst="bentConnector4">
            <a:avLst>
              <a:gd name="adj1" fmla="val -85714"/>
              <a:gd name="adj2" fmla="val 1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1"/>
          </p:cNvCxnSpPr>
          <p:nvPr/>
        </p:nvCxnSpPr>
        <p:spPr>
          <a:xfrm flipH="1">
            <a:off x="5791200" y="2438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7086600" y="2705100"/>
            <a:ext cx="0" cy="416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1"/>
            <a:endCxn id="7" idx="3"/>
          </p:cNvCxnSpPr>
          <p:nvPr/>
        </p:nvCxnSpPr>
        <p:spPr>
          <a:xfrm flipH="1">
            <a:off x="5729377" y="3388025"/>
            <a:ext cx="747623" cy="2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1"/>
          </p:cNvCxnSpPr>
          <p:nvPr/>
        </p:nvCxnSpPr>
        <p:spPr>
          <a:xfrm flipH="1">
            <a:off x="3816470" y="2260602"/>
            <a:ext cx="603130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  <a:endCxn id="4" idx="2"/>
          </p:cNvCxnSpPr>
          <p:nvPr/>
        </p:nvCxnSpPr>
        <p:spPr>
          <a:xfrm flipV="1">
            <a:off x="7086600" y="1752600"/>
            <a:ext cx="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0"/>
            <a:endCxn id="8" idx="2"/>
          </p:cNvCxnSpPr>
          <p:nvPr/>
        </p:nvCxnSpPr>
        <p:spPr>
          <a:xfrm flipH="1" flipV="1">
            <a:off x="5105400" y="2527302"/>
            <a:ext cx="14377" cy="59689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2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737360" y="1600200"/>
            <a:ext cx="6530340" cy="3134474"/>
            <a:chOff x="1737360" y="1600200"/>
            <a:chExt cx="6530340" cy="3134474"/>
          </a:xfrm>
        </p:grpSpPr>
        <p:sp>
          <p:nvSpPr>
            <p:cNvPr id="2" name="Rectangle 1"/>
            <p:cNvSpPr/>
            <p:nvPr/>
          </p:nvSpPr>
          <p:spPr>
            <a:xfrm>
              <a:off x="3200400" y="1600200"/>
              <a:ext cx="10668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00400" y="2590800"/>
              <a:ext cx="1066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 Definition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62500" y="2057400"/>
              <a:ext cx="1066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Collection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34100" y="1600200"/>
              <a:ext cx="1066800" cy="3929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4100" y="2601930"/>
              <a:ext cx="1066800" cy="5341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Module Definition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1936562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 Constraint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4681" y="4201274"/>
              <a:ext cx="11430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 Annotation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37360" y="4201274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Location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42159" y="3263085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3314701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Functional Component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33900" y="4201274"/>
              <a:ext cx="11430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Participation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34100" y="4201274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00900" y="3390900"/>
              <a:ext cx="1066800" cy="5341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Module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3" idx="0"/>
              <a:endCxn id="2" idx="2"/>
            </p:cNvCxnSpPr>
            <p:nvPr/>
          </p:nvCxnSpPr>
          <p:spPr>
            <a:xfrm flipV="1">
              <a:off x="3733800" y="1981200"/>
              <a:ext cx="0" cy="6096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1"/>
            </p:cNvCxnSpPr>
            <p:nvPr/>
          </p:nvCxnSpPr>
          <p:spPr>
            <a:xfrm rot="10800000">
              <a:off x="4229100" y="1981200"/>
              <a:ext cx="533400" cy="3429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1"/>
            </p:cNvCxnSpPr>
            <p:nvPr/>
          </p:nvCxnSpPr>
          <p:spPr>
            <a:xfrm rot="10800000" flipV="1">
              <a:off x="4229100" y="2324100"/>
              <a:ext cx="5334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 flipV="1">
              <a:off x="5829300" y="2057400"/>
              <a:ext cx="3810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</p:cNvCxnSpPr>
            <p:nvPr/>
          </p:nvCxnSpPr>
          <p:spPr>
            <a:xfrm>
              <a:off x="5829300" y="2324100"/>
              <a:ext cx="3810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0"/>
              <a:endCxn id="5" idx="2"/>
            </p:cNvCxnSpPr>
            <p:nvPr/>
          </p:nvCxnSpPr>
          <p:spPr>
            <a:xfrm flipV="1">
              <a:off x="6667500" y="1993124"/>
              <a:ext cx="0" cy="608806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2"/>
              <a:endCxn id="13" idx="0"/>
            </p:cNvCxnSpPr>
            <p:nvPr/>
          </p:nvCxnSpPr>
          <p:spPr>
            <a:xfrm>
              <a:off x="6667500" y="3136124"/>
              <a:ext cx="0" cy="106515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1"/>
              <a:endCxn id="12" idx="3"/>
            </p:cNvCxnSpPr>
            <p:nvPr/>
          </p:nvCxnSpPr>
          <p:spPr>
            <a:xfrm flipH="1">
              <a:off x="5676900" y="4467974"/>
              <a:ext cx="457200" cy="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0"/>
              <a:endCxn id="11" idx="2"/>
            </p:cNvCxnSpPr>
            <p:nvPr/>
          </p:nvCxnSpPr>
          <p:spPr>
            <a:xfrm flipV="1">
              <a:off x="5105400" y="3848101"/>
              <a:ext cx="0" cy="353173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stCxn id="6" idx="3"/>
              <a:endCxn id="14" idx="0"/>
            </p:cNvCxnSpPr>
            <p:nvPr/>
          </p:nvCxnSpPr>
          <p:spPr>
            <a:xfrm>
              <a:off x="7200900" y="2869027"/>
              <a:ext cx="533400" cy="521873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14" idx="1"/>
            </p:cNvCxnSpPr>
            <p:nvPr/>
          </p:nvCxnSpPr>
          <p:spPr>
            <a:xfrm rot="10800000">
              <a:off x="6819900" y="3136125"/>
              <a:ext cx="381000" cy="521873"/>
            </a:xfrm>
            <a:prstGeom prst="bentConnector2">
              <a:avLst/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stCxn id="6" idx="1"/>
              <a:endCxn id="11" idx="0"/>
            </p:cNvCxnSpPr>
            <p:nvPr/>
          </p:nvCxnSpPr>
          <p:spPr>
            <a:xfrm rot="10800000" flipV="1">
              <a:off x="5105400" y="2869027"/>
              <a:ext cx="1028700" cy="445674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" idx="2"/>
              <a:endCxn id="8" idx="0"/>
            </p:cNvCxnSpPr>
            <p:nvPr/>
          </p:nvCxnSpPr>
          <p:spPr>
            <a:xfrm flipH="1">
              <a:off x="3726181" y="3124200"/>
              <a:ext cx="7619" cy="1077074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1"/>
            </p:cNvCxnSpPr>
            <p:nvPr/>
          </p:nvCxnSpPr>
          <p:spPr>
            <a:xfrm flipH="1" flipV="1">
              <a:off x="4114800" y="3136125"/>
              <a:ext cx="457200" cy="445276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2"/>
            </p:cNvCxnSpPr>
            <p:nvPr/>
          </p:nvCxnSpPr>
          <p:spPr>
            <a:xfrm>
              <a:off x="2286000" y="2469962"/>
              <a:ext cx="0" cy="793123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" idx="3"/>
            </p:cNvCxnSpPr>
            <p:nvPr/>
          </p:nvCxnSpPr>
          <p:spPr>
            <a:xfrm flipH="1" flipV="1">
              <a:off x="2819400" y="2203262"/>
              <a:ext cx="685800" cy="387538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" idx="1"/>
              <a:endCxn id="9" idx="3"/>
            </p:cNvCxnSpPr>
            <p:nvPr/>
          </p:nvCxnSpPr>
          <p:spPr>
            <a:xfrm flipH="1">
              <a:off x="2804160" y="4467974"/>
              <a:ext cx="350521" cy="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46"/>
            <p:cNvCxnSpPr>
              <a:stCxn id="3" idx="1"/>
              <a:endCxn id="10" idx="0"/>
            </p:cNvCxnSpPr>
            <p:nvPr/>
          </p:nvCxnSpPr>
          <p:spPr>
            <a:xfrm rot="10800000" flipV="1">
              <a:off x="2575560" y="2857499"/>
              <a:ext cx="624841" cy="405585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hape 47"/>
            <p:cNvCxnSpPr/>
            <p:nvPr/>
          </p:nvCxnSpPr>
          <p:spPr>
            <a:xfrm flipV="1">
              <a:off x="3108959" y="3124200"/>
              <a:ext cx="396241" cy="469493"/>
            </a:xfrm>
            <a:prstGeom prst="bentConnector2">
              <a:avLst/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2819402" y="3848102"/>
              <a:ext cx="487677" cy="353172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>
              <a:off x="5104047" y="1783800"/>
              <a:ext cx="497449" cy="273600"/>
            </a:xfrm>
            <a:prstGeom prst="bentConnector2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5117412" y="1775709"/>
              <a:ext cx="0" cy="281691"/>
            </a:xfrm>
            <a:prstGeom prst="straightConnector1">
              <a:avLst/>
            </a:prstGeom>
            <a:ln w="28575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7315200" y="2057400"/>
            <a:ext cx="10668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Generic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TopLevel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4" idx="3"/>
            <a:endCxn id="38" idx="1"/>
          </p:cNvCxnSpPr>
          <p:nvPr/>
        </p:nvCxnSpPr>
        <p:spPr>
          <a:xfrm>
            <a:off x="5829300" y="2324100"/>
            <a:ext cx="1485900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6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ritelatex.s3.amazonaws.com/filepicker/c6WhESXS9CXLms9OvUcf_SBOL2_2_re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620000" cy="370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4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7775" y="6096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7775" y="183515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1700" y="31242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3124200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27432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530" y="1841501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31930" y="18288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46130" y="2257427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14" idx="0"/>
          </p:cNvCxnSpPr>
          <p:nvPr/>
        </p:nvCxnSpPr>
        <p:spPr>
          <a:xfrm>
            <a:off x="3117730" y="2362200"/>
            <a:ext cx="647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0"/>
            <a:endCxn id="24" idx="1"/>
          </p:cNvCxnSpPr>
          <p:nvPr/>
        </p:nvCxnSpPr>
        <p:spPr>
          <a:xfrm rot="16200000" flipH="1" flipV="1">
            <a:off x="2641480" y="1619250"/>
            <a:ext cx="266700" cy="685800"/>
          </a:xfrm>
          <a:prstGeom prst="bentConnector4">
            <a:avLst>
              <a:gd name="adj1" fmla="val -85714"/>
              <a:gd name="adj2" fmla="val 1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4530" y="2743200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5" idx="2"/>
            <a:endCxn id="43" idx="0"/>
          </p:cNvCxnSpPr>
          <p:nvPr/>
        </p:nvCxnSpPr>
        <p:spPr>
          <a:xfrm>
            <a:off x="1060330" y="2374901"/>
            <a:ext cx="0" cy="3682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1"/>
            <a:endCxn id="24" idx="3"/>
          </p:cNvCxnSpPr>
          <p:nvPr/>
        </p:nvCxnSpPr>
        <p:spPr>
          <a:xfrm flipH="1" flipV="1">
            <a:off x="3803530" y="2095500"/>
            <a:ext cx="125424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5667375" y="2368550"/>
            <a:ext cx="923925" cy="75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" idx="1"/>
            <a:endCxn id="7" idx="3"/>
          </p:cNvCxnSpPr>
          <p:nvPr/>
        </p:nvCxnSpPr>
        <p:spPr>
          <a:xfrm flipH="1">
            <a:off x="5486400" y="3390900"/>
            <a:ext cx="4953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  <a:endCxn id="4" idx="2"/>
          </p:cNvCxnSpPr>
          <p:nvPr/>
        </p:nvCxnSpPr>
        <p:spPr>
          <a:xfrm flipV="1">
            <a:off x="5667375" y="1143000"/>
            <a:ext cx="0" cy="692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0"/>
          </p:cNvCxnSpPr>
          <p:nvPr/>
        </p:nvCxnSpPr>
        <p:spPr>
          <a:xfrm rot="16200000" flipV="1">
            <a:off x="3916365" y="2163765"/>
            <a:ext cx="854072" cy="1066798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0070" y="1390648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0070" y="2349497"/>
            <a:ext cx="1219200" cy="603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Definition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070" y="3355973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355975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00200" y="2408236"/>
            <a:ext cx="1371600" cy="5968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57600" y="2343147"/>
            <a:ext cx="1371600" cy="6095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Definition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971800" y="2771775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14" idx="0"/>
          </p:cNvCxnSpPr>
          <p:nvPr/>
        </p:nvCxnSpPr>
        <p:spPr>
          <a:xfrm>
            <a:off x="4343400" y="2952746"/>
            <a:ext cx="0" cy="403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0"/>
            <a:endCxn id="24" idx="1"/>
          </p:cNvCxnSpPr>
          <p:nvPr/>
        </p:nvCxnSpPr>
        <p:spPr>
          <a:xfrm rot="16200000" flipH="1" flipV="1">
            <a:off x="3848100" y="2152647"/>
            <a:ext cx="304800" cy="685800"/>
          </a:xfrm>
          <a:prstGeom prst="bentConnector4">
            <a:avLst>
              <a:gd name="adj1" fmla="val -75000"/>
              <a:gd name="adj2" fmla="val 1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1"/>
            <a:endCxn id="24" idx="3"/>
          </p:cNvCxnSpPr>
          <p:nvPr/>
        </p:nvCxnSpPr>
        <p:spPr>
          <a:xfrm flipH="1" flipV="1">
            <a:off x="5029200" y="2647947"/>
            <a:ext cx="92087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6559670" y="2952747"/>
            <a:ext cx="0" cy="4032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  <a:endCxn id="4" idx="2"/>
          </p:cNvCxnSpPr>
          <p:nvPr/>
        </p:nvCxnSpPr>
        <p:spPr>
          <a:xfrm flipV="1">
            <a:off x="6559670" y="1924048"/>
            <a:ext cx="0" cy="4254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>
            <a:off x="5029200" y="2784477"/>
            <a:ext cx="920870" cy="838197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9" idx="0"/>
            <a:endCxn id="5" idx="3"/>
          </p:cNvCxnSpPr>
          <p:nvPr/>
        </p:nvCxnSpPr>
        <p:spPr>
          <a:xfrm rot="16200000" flipH="1">
            <a:off x="6928764" y="2410616"/>
            <a:ext cx="319086" cy="161926"/>
          </a:xfrm>
          <a:prstGeom prst="bentConnector4">
            <a:avLst>
              <a:gd name="adj1" fmla="val -71642"/>
              <a:gd name="adj2" fmla="val 2411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40669" y="2332036"/>
            <a:ext cx="133349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50070" y="2349497"/>
            <a:ext cx="1219200" cy="603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Definition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0070" y="3355973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355975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00200" y="2408236"/>
            <a:ext cx="1371600" cy="5968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57600" y="2343147"/>
            <a:ext cx="1371600" cy="6095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Definition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971800" y="2771775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14" idx="0"/>
          </p:cNvCxnSpPr>
          <p:nvPr/>
        </p:nvCxnSpPr>
        <p:spPr>
          <a:xfrm>
            <a:off x="4343400" y="2952746"/>
            <a:ext cx="0" cy="403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4" idx="0"/>
            <a:endCxn id="24" idx="1"/>
          </p:cNvCxnSpPr>
          <p:nvPr/>
        </p:nvCxnSpPr>
        <p:spPr>
          <a:xfrm rot="16200000" flipH="1" flipV="1">
            <a:off x="3848100" y="2152647"/>
            <a:ext cx="304800" cy="685800"/>
          </a:xfrm>
          <a:prstGeom prst="bentConnector4">
            <a:avLst>
              <a:gd name="adj1" fmla="val -75000"/>
              <a:gd name="adj2" fmla="val 13333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1"/>
            <a:endCxn id="24" idx="3"/>
          </p:cNvCxnSpPr>
          <p:nvPr/>
        </p:nvCxnSpPr>
        <p:spPr>
          <a:xfrm flipH="1" flipV="1">
            <a:off x="5029200" y="2647947"/>
            <a:ext cx="92087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6559670" y="2952747"/>
            <a:ext cx="0" cy="4032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</p:cNvCxnSpPr>
          <p:nvPr/>
        </p:nvCxnSpPr>
        <p:spPr>
          <a:xfrm rot="10800000">
            <a:off x="5029200" y="2784477"/>
            <a:ext cx="920870" cy="838197"/>
          </a:xfrm>
          <a:prstGeom prst="bentConnector3">
            <a:avLst>
              <a:gd name="adj1" fmla="val 5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9" idx="0"/>
            <a:endCxn id="5" idx="3"/>
          </p:cNvCxnSpPr>
          <p:nvPr/>
        </p:nvCxnSpPr>
        <p:spPr>
          <a:xfrm rot="16200000" flipH="1">
            <a:off x="6928764" y="2410616"/>
            <a:ext cx="319086" cy="161926"/>
          </a:xfrm>
          <a:prstGeom prst="bentConnector4">
            <a:avLst>
              <a:gd name="adj1" fmla="val -71642"/>
              <a:gd name="adj2" fmla="val 24117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40669" y="2332036"/>
            <a:ext cx="133349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3836" y="1477962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 flipV="1">
            <a:off x="4495802" y="1744661"/>
            <a:ext cx="308034" cy="58737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5" idx="0"/>
          </p:cNvCxnSpPr>
          <p:nvPr/>
        </p:nvCxnSpPr>
        <p:spPr>
          <a:xfrm>
            <a:off x="6175436" y="1744662"/>
            <a:ext cx="384234" cy="6048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965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95400" y="1126878"/>
            <a:ext cx="6189340" cy="2751200"/>
            <a:chOff x="1295400" y="1126878"/>
            <a:chExt cx="6189340" cy="2751200"/>
          </a:xfrm>
        </p:grpSpPr>
        <p:sp>
          <p:nvSpPr>
            <p:cNvPr id="5" name="Rectangle 4"/>
            <p:cNvSpPr/>
            <p:nvPr/>
          </p:nvSpPr>
          <p:spPr>
            <a:xfrm>
              <a:off x="6265539" y="2338202"/>
              <a:ext cx="1219200" cy="603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 Definition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65539" y="3344678"/>
              <a:ext cx="12192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Interaction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72092" y="1126878"/>
              <a:ext cx="1371600" cy="533400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2408236"/>
              <a:ext cx="1371600" cy="596899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 Annotation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52800" y="2343147"/>
              <a:ext cx="1371600" cy="609599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 Definition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667000" y="2771775"/>
              <a:ext cx="685800" cy="127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0"/>
              <a:endCxn id="14" idx="2"/>
            </p:cNvCxnSpPr>
            <p:nvPr/>
          </p:nvCxnSpPr>
          <p:spPr>
            <a:xfrm flipV="1">
              <a:off x="4038600" y="1660278"/>
              <a:ext cx="19292" cy="6828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5" idx="1"/>
              <a:endCxn id="24" idx="3"/>
            </p:cNvCxnSpPr>
            <p:nvPr/>
          </p:nvCxnSpPr>
          <p:spPr>
            <a:xfrm flipH="1">
              <a:off x="4724400" y="2639827"/>
              <a:ext cx="1541139" cy="81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" idx="2"/>
              <a:endCxn id="6" idx="0"/>
            </p:cNvCxnSpPr>
            <p:nvPr/>
          </p:nvCxnSpPr>
          <p:spPr>
            <a:xfrm>
              <a:off x="6875139" y="2941452"/>
              <a:ext cx="0" cy="40322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1"/>
            </p:cNvCxnSpPr>
            <p:nvPr/>
          </p:nvCxnSpPr>
          <p:spPr>
            <a:xfrm rot="10800000">
              <a:off x="4724401" y="2784476"/>
              <a:ext cx="1541139" cy="826902"/>
            </a:xfrm>
            <a:prstGeom prst="bentConnector3">
              <a:avLst>
                <a:gd name="adj1" fmla="val 50000"/>
              </a:avLst>
            </a:prstGeom>
            <a:ln w="381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39" idx="0"/>
              <a:endCxn id="5" idx="3"/>
            </p:cNvCxnSpPr>
            <p:nvPr/>
          </p:nvCxnSpPr>
          <p:spPr>
            <a:xfrm rot="16200000" flipH="1">
              <a:off x="7244233" y="2399321"/>
              <a:ext cx="319086" cy="161926"/>
            </a:xfrm>
            <a:prstGeom prst="bentConnector4">
              <a:avLst>
                <a:gd name="adj1" fmla="val -71642"/>
                <a:gd name="adj2" fmla="val 24117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256138" y="2320741"/>
              <a:ext cx="133349" cy="76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52999" y="1729490"/>
              <a:ext cx="1031965" cy="533400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Collection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65540" y="1136156"/>
              <a:ext cx="1219200" cy="533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18" idx="1"/>
            </p:cNvCxnSpPr>
            <p:nvPr/>
          </p:nvCxnSpPr>
          <p:spPr>
            <a:xfrm flipH="1">
              <a:off x="4572000" y="1996190"/>
              <a:ext cx="380999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1"/>
            </p:cNvCxnSpPr>
            <p:nvPr/>
          </p:nvCxnSpPr>
          <p:spPr>
            <a:xfrm flipH="1" flipV="1">
              <a:off x="4572000" y="1729490"/>
              <a:ext cx="380999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3"/>
            </p:cNvCxnSpPr>
            <p:nvPr/>
          </p:nvCxnSpPr>
          <p:spPr>
            <a:xfrm flipV="1">
              <a:off x="5984964" y="1729490"/>
              <a:ext cx="462535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0"/>
              <a:endCxn id="30" idx="2"/>
            </p:cNvCxnSpPr>
            <p:nvPr/>
          </p:nvCxnSpPr>
          <p:spPr>
            <a:xfrm flipV="1">
              <a:off x="6875139" y="1669556"/>
              <a:ext cx="1" cy="6686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8" idx="3"/>
            </p:cNvCxnSpPr>
            <p:nvPr/>
          </p:nvCxnSpPr>
          <p:spPr>
            <a:xfrm>
              <a:off x="5984964" y="1996190"/>
              <a:ext cx="462535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5" idx="2"/>
              <a:endCxn id="24" idx="2"/>
            </p:cNvCxnSpPr>
            <p:nvPr/>
          </p:nvCxnSpPr>
          <p:spPr>
            <a:xfrm rot="5400000" flipH="1" flipV="1">
              <a:off x="2983705" y="1950241"/>
              <a:ext cx="52389" cy="2057400"/>
            </a:xfrm>
            <a:prstGeom prst="bentConnector3">
              <a:avLst>
                <a:gd name="adj1" fmla="val -436351"/>
              </a:avLst>
            </a:prstGeom>
            <a:ln w="381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684046" y="1721400"/>
              <a:ext cx="76200" cy="762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224697" y="1439709"/>
              <a:ext cx="497449" cy="281691"/>
              <a:chOff x="5224697" y="1439709"/>
              <a:chExt cx="497449" cy="281691"/>
            </a:xfrm>
          </p:grpSpPr>
          <p:cxnSp>
            <p:nvCxnSpPr>
              <p:cNvPr id="61" name="Elbow Connector 60"/>
              <p:cNvCxnSpPr>
                <a:endCxn id="68" idx="0"/>
              </p:cNvCxnSpPr>
              <p:nvPr/>
            </p:nvCxnSpPr>
            <p:spPr>
              <a:xfrm>
                <a:off x="5224697" y="1447800"/>
                <a:ext cx="497449" cy="273600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5238062" y="1439709"/>
                <a:ext cx="0" cy="281691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352800" y="2138882"/>
              <a:ext cx="457204" cy="398639"/>
              <a:chOff x="3352800" y="2133600"/>
              <a:chExt cx="457204" cy="398639"/>
            </a:xfrm>
          </p:grpSpPr>
          <p:cxnSp>
            <p:nvCxnSpPr>
              <p:cNvPr id="42" name="Elbow Connector 41"/>
              <p:cNvCxnSpPr/>
              <p:nvPr/>
            </p:nvCxnSpPr>
            <p:spPr>
              <a:xfrm rot="10800000" flipV="1">
                <a:off x="3352800" y="2147184"/>
                <a:ext cx="457203" cy="385055"/>
              </a:xfrm>
              <a:prstGeom prst="bentConnector3">
                <a:avLst>
                  <a:gd name="adj1" fmla="val 150000"/>
                </a:avLst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3810003" y="2133600"/>
                <a:ext cx="1" cy="202131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30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3613" y="2319395"/>
            <a:ext cx="1219200" cy="6032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Definition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03613" y="4364223"/>
            <a:ext cx="1219200" cy="436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43275" y="1126878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2408236"/>
            <a:ext cx="1371600" cy="5968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2800" y="2343147"/>
            <a:ext cx="1371600" cy="609599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Definition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67000" y="2771775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4" idx="2"/>
          </p:cNvCxnSpPr>
          <p:nvPr/>
        </p:nvCxnSpPr>
        <p:spPr>
          <a:xfrm flipH="1" flipV="1">
            <a:off x="4029075" y="1660278"/>
            <a:ext cx="9525" cy="682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1"/>
            <a:endCxn id="24" idx="3"/>
          </p:cNvCxnSpPr>
          <p:nvPr/>
        </p:nvCxnSpPr>
        <p:spPr>
          <a:xfrm flipH="1">
            <a:off x="4724400" y="2621020"/>
            <a:ext cx="1379213" cy="269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6713213" y="2922645"/>
            <a:ext cx="0" cy="14415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62" idx="0"/>
          </p:cNvCxnSpPr>
          <p:nvPr/>
        </p:nvCxnSpPr>
        <p:spPr>
          <a:xfrm>
            <a:off x="7322813" y="2621020"/>
            <a:ext cx="528636" cy="45907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94212" y="2301934"/>
            <a:ext cx="133349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37768" y="1729490"/>
            <a:ext cx="914401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03614" y="1117349"/>
            <a:ext cx="12192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8" idx="1"/>
          </p:cNvCxnSpPr>
          <p:nvPr/>
        </p:nvCxnSpPr>
        <p:spPr>
          <a:xfrm flipH="1">
            <a:off x="4656770" y="1996190"/>
            <a:ext cx="380998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1"/>
          </p:cNvCxnSpPr>
          <p:nvPr/>
        </p:nvCxnSpPr>
        <p:spPr>
          <a:xfrm flipH="1" flipV="1">
            <a:off x="4656770" y="1729490"/>
            <a:ext cx="380998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</p:cNvCxnSpPr>
          <p:nvPr/>
        </p:nvCxnSpPr>
        <p:spPr>
          <a:xfrm flipV="1">
            <a:off x="5952169" y="1797600"/>
            <a:ext cx="448631" cy="19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0"/>
            <a:endCxn id="30" idx="2"/>
          </p:cNvCxnSpPr>
          <p:nvPr/>
        </p:nvCxnSpPr>
        <p:spPr>
          <a:xfrm flipV="1">
            <a:off x="6713213" y="1650749"/>
            <a:ext cx="1" cy="668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</p:cNvCxnSpPr>
          <p:nvPr/>
        </p:nvCxnSpPr>
        <p:spPr>
          <a:xfrm>
            <a:off x="5952169" y="1996190"/>
            <a:ext cx="448631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" idx="2"/>
            <a:endCxn id="63" idx="1"/>
          </p:cNvCxnSpPr>
          <p:nvPr/>
        </p:nvCxnSpPr>
        <p:spPr>
          <a:xfrm rot="16200000" flipH="1">
            <a:off x="2023923" y="2962412"/>
            <a:ext cx="667986" cy="753432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684046" y="1721400"/>
            <a:ext cx="76200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224697" y="1439709"/>
            <a:ext cx="497449" cy="281691"/>
            <a:chOff x="5224697" y="1439709"/>
            <a:chExt cx="497449" cy="281691"/>
          </a:xfrm>
        </p:grpSpPr>
        <p:cxnSp>
          <p:nvCxnSpPr>
            <p:cNvPr id="61" name="Elbow Connector 60"/>
            <p:cNvCxnSpPr>
              <a:endCxn id="68" idx="0"/>
            </p:cNvCxnSpPr>
            <p:nvPr/>
          </p:nvCxnSpPr>
          <p:spPr>
            <a:xfrm>
              <a:off x="5224697" y="1447800"/>
              <a:ext cx="497449" cy="2736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238062" y="1439709"/>
              <a:ext cx="0" cy="28169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4333875" y="4364223"/>
            <a:ext cx="1219200" cy="436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39582" y="340642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Component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2" idx="0"/>
            <a:endCxn id="34" idx="2"/>
          </p:cNvCxnSpPr>
          <p:nvPr/>
        </p:nvCxnSpPr>
        <p:spPr>
          <a:xfrm flipH="1" flipV="1">
            <a:off x="4925382" y="3939820"/>
            <a:ext cx="18093" cy="42440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322813" y="3080096"/>
            <a:ext cx="1057272" cy="5551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734632" y="3406421"/>
            <a:ext cx="1371600" cy="533400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9600" y="3392580"/>
            <a:ext cx="1123951" cy="4571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24000" y="1584600"/>
            <a:ext cx="11430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Sequence Constraint</a:t>
            </a:r>
            <a:endParaRPr lang="en-US" sz="1600" dirty="0"/>
          </a:p>
        </p:txBody>
      </p:sp>
      <p:cxnSp>
        <p:nvCxnSpPr>
          <p:cNvPr id="47" name="Elbow Connector 46"/>
          <p:cNvCxnSpPr>
            <a:stCxn id="62" idx="1"/>
          </p:cNvCxnSpPr>
          <p:nvPr/>
        </p:nvCxnSpPr>
        <p:spPr>
          <a:xfrm rot="10800000">
            <a:off x="6938963" y="2923979"/>
            <a:ext cx="383850" cy="43367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5" idx="1"/>
            <a:endCxn id="65" idx="0"/>
          </p:cNvCxnSpPr>
          <p:nvPr/>
        </p:nvCxnSpPr>
        <p:spPr>
          <a:xfrm rot="10800000" flipV="1">
            <a:off x="1171576" y="2706686"/>
            <a:ext cx="123824" cy="68589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8" idx="3"/>
          </p:cNvCxnSpPr>
          <p:nvPr/>
        </p:nvCxnSpPr>
        <p:spPr>
          <a:xfrm rot="10800000">
            <a:off x="2667000" y="1851300"/>
            <a:ext cx="685800" cy="6633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1"/>
            <a:endCxn id="32" idx="3"/>
          </p:cNvCxnSpPr>
          <p:nvPr/>
        </p:nvCxnSpPr>
        <p:spPr>
          <a:xfrm flipH="1">
            <a:off x="5553075" y="4582412"/>
            <a:ext cx="550538" cy="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2"/>
          </p:cNvCxnSpPr>
          <p:nvPr/>
        </p:nvCxnSpPr>
        <p:spPr>
          <a:xfrm flipH="1">
            <a:off x="3581401" y="2952746"/>
            <a:ext cx="457199" cy="404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</p:cNvCxnSpPr>
          <p:nvPr/>
        </p:nvCxnSpPr>
        <p:spPr>
          <a:xfrm>
            <a:off x="4038600" y="2952746"/>
            <a:ext cx="676275" cy="404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3613" y="2319395"/>
            <a:ext cx="1219200" cy="6032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3613" y="4378063"/>
            <a:ext cx="1219200" cy="436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3275" y="1126878"/>
            <a:ext cx="13716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2408236"/>
            <a:ext cx="1371600" cy="596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2800" y="2343147"/>
            <a:ext cx="1371600" cy="609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 Definition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67000" y="2771775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4" idx="2"/>
          </p:cNvCxnSpPr>
          <p:nvPr/>
        </p:nvCxnSpPr>
        <p:spPr>
          <a:xfrm flipH="1" flipV="1">
            <a:off x="4029075" y="1660278"/>
            <a:ext cx="9525" cy="6828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6713213" y="2922645"/>
            <a:ext cx="0" cy="14554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62" idx="0"/>
          </p:cNvCxnSpPr>
          <p:nvPr/>
        </p:nvCxnSpPr>
        <p:spPr>
          <a:xfrm>
            <a:off x="7322813" y="2621020"/>
            <a:ext cx="528636" cy="4729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94212" y="2301934"/>
            <a:ext cx="133349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37768" y="1729490"/>
            <a:ext cx="914401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03614" y="1117349"/>
            <a:ext cx="1219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8" idx="1"/>
          </p:cNvCxnSpPr>
          <p:nvPr/>
        </p:nvCxnSpPr>
        <p:spPr>
          <a:xfrm flipH="1">
            <a:off x="4656770" y="1996190"/>
            <a:ext cx="380998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1"/>
          </p:cNvCxnSpPr>
          <p:nvPr/>
        </p:nvCxnSpPr>
        <p:spPr>
          <a:xfrm flipH="1" flipV="1">
            <a:off x="4656770" y="1729490"/>
            <a:ext cx="380998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</p:cNvCxnSpPr>
          <p:nvPr/>
        </p:nvCxnSpPr>
        <p:spPr>
          <a:xfrm flipV="1">
            <a:off x="5952169" y="1797600"/>
            <a:ext cx="448631" cy="1985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0"/>
            <a:endCxn id="30" idx="2"/>
          </p:cNvCxnSpPr>
          <p:nvPr/>
        </p:nvCxnSpPr>
        <p:spPr>
          <a:xfrm flipV="1">
            <a:off x="6713213" y="1650749"/>
            <a:ext cx="1" cy="668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</p:cNvCxnSpPr>
          <p:nvPr/>
        </p:nvCxnSpPr>
        <p:spPr>
          <a:xfrm>
            <a:off x="5952169" y="1996190"/>
            <a:ext cx="448631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684046" y="1721400"/>
            <a:ext cx="76200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224697" y="1439709"/>
            <a:ext cx="497449" cy="281691"/>
            <a:chOff x="5224697" y="1439709"/>
            <a:chExt cx="497449" cy="281691"/>
          </a:xfrm>
        </p:grpSpPr>
        <p:cxnSp>
          <p:nvCxnSpPr>
            <p:cNvPr id="61" name="Elbow Connector 60"/>
            <p:cNvCxnSpPr>
              <a:endCxn id="68" idx="0"/>
            </p:cNvCxnSpPr>
            <p:nvPr/>
          </p:nvCxnSpPr>
          <p:spPr>
            <a:xfrm>
              <a:off x="5224697" y="1447800"/>
              <a:ext cx="497449" cy="2736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238062" y="1439709"/>
              <a:ext cx="0" cy="28169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4201960" y="4378062"/>
            <a:ext cx="1446843" cy="436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9582" y="3420260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0"/>
            <a:endCxn id="34" idx="2"/>
          </p:cNvCxnSpPr>
          <p:nvPr/>
        </p:nvCxnSpPr>
        <p:spPr>
          <a:xfrm flipV="1">
            <a:off x="4925382" y="3953660"/>
            <a:ext cx="0" cy="424402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322813" y="3093936"/>
            <a:ext cx="1057272" cy="555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34632" y="3420261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9600" y="3406420"/>
            <a:ext cx="1123951" cy="4571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0" y="1584600"/>
            <a:ext cx="1143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Sequence Constraint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62" idx="1"/>
          </p:cNvCxnSpPr>
          <p:nvPr/>
        </p:nvCxnSpPr>
        <p:spPr>
          <a:xfrm rot="10800000">
            <a:off x="6938963" y="2937819"/>
            <a:ext cx="383850" cy="43367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5" idx="1"/>
            <a:endCxn id="65" idx="0"/>
          </p:cNvCxnSpPr>
          <p:nvPr/>
        </p:nvCxnSpPr>
        <p:spPr>
          <a:xfrm rot="10800000" flipV="1">
            <a:off x="1171576" y="2706686"/>
            <a:ext cx="123824" cy="69973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8" idx="3"/>
          </p:cNvCxnSpPr>
          <p:nvPr/>
        </p:nvCxnSpPr>
        <p:spPr>
          <a:xfrm rot="10800000">
            <a:off x="2667000" y="1851300"/>
            <a:ext cx="685800" cy="6633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1"/>
            <a:endCxn id="32" idx="3"/>
          </p:cNvCxnSpPr>
          <p:nvPr/>
        </p:nvCxnSpPr>
        <p:spPr>
          <a:xfrm flipH="1" flipV="1">
            <a:off x="5648803" y="4596251"/>
            <a:ext cx="454810" cy="1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2"/>
          </p:cNvCxnSpPr>
          <p:nvPr/>
        </p:nvCxnSpPr>
        <p:spPr>
          <a:xfrm flipH="1">
            <a:off x="3733800" y="2952746"/>
            <a:ext cx="304800" cy="3933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</p:cNvCxnSpPr>
          <p:nvPr/>
        </p:nvCxnSpPr>
        <p:spPr>
          <a:xfrm>
            <a:off x="4038600" y="2952746"/>
            <a:ext cx="381000" cy="3933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1"/>
            <a:endCxn id="34" idx="0"/>
          </p:cNvCxnSpPr>
          <p:nvPr/>
        </p:nvCxnSpPr>
        <p:spPr>
          <a:xfrm rot="10800000" flipV="1">
            <a:off x="4925383" y="2621020"/>
            <a:ext cx="1178231" cy="79924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6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3613" y="2319395"/>
            <a:ext cx="1219200" cy="6032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3613" y="4378063"/>
            <a:ext cx="1219200" cy="436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43275" y="1126878"/>
            <a:ext cx="13716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2408236"/>
            <a:ext cx="1371600" cy="596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2800" y="2343147"/>
            <a:ext cx="1371600" cy="609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 Definition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667000" y="2771775"/>
            <a:ext cx="685800" cy="127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14" idx="2"/>
          </p:cNvCxnSpPr>
          <p:nvPr/>
        </p:nvCxnSpPr>
        <p:spPr>
          <a:xfrm flipH="1" flipV="1">
            <a:off x="4029075" y="1660278"/>
            <a:ext cx="9525" cy="68286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2"/>
            <a:endCxn id="6" idx="0"/>
          </p:cNvCxnSpPr>
          <p:nvPr/>
        </p:nvCxnSpPr>
        <p:spPr>
          <a:xfrm>
            <a:off x="6713213" y="2922645"/>
            <a:ext cx="0" cy="14554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3"/>
            <a:endCxn id="62" idx="0"/>
          </p:cNvCxnSpPr>
          <p:nvPr/>
        </p:nvCxnSpPr>
        <p:spPr>
          <a:xfrm>
            <a:off x="7322813" y="2621020"/>
            <a:ext cx="528636" cy="47291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94212" y="2301934"/>
            <a:ext cx="133349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37768" y="1729490"/>
            <a:ext cx="914401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03614" y="1117349"/>
            <a:ext cx="1219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8" idx="1"/>
          </p:cNvCxnSpPr>
          <p:nvPr/>
        </p:nvCxnSpPr>
        <p:spPr>
          <a:xfrm flipH="1">
            <a:off x="4656770" y="1996190"/>
            <a:ext cx="380998" cy="2667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1"/>
          </p:cNvCxnSpPr>
          <p:nvPr/>
        </p:nvCxnSpPr>
        <p:spPr>
          <a:xfrm flipH="1" flipV="1">
            <a:off x="4656770" y="1729490"/>
            <a:ext cx="380998" cy="2667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</p:cNvCxnSpPr>
          <p:nvPr/>
        </p:nvCxnSpPr>
        <p:spPr>
          <a:xfrm flipV="1">
            <a:off x="5952169" y="1797600"/>
            <a:ext cx="448631" cy="19859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0"/>
            <a:endCxn id="30" idx="2"/>
          </p:cNvCxnSpPr>
          <p:nvPr/>
        </p:nvCxnSpPr>
        <p:spPr>
          <a:xfrm flipV="1">
            <a:off x="6713213" y="1650749"/>
            <a:ext cx="1" cy="668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</p:cNvCxnSpPr>
          <p:nvPr/>
        </p:nvCxnSpPr>
        <p:spPr>
          <a:xfrm>
            <a:off x="5952169" y="1996190"/>
            <a:ext cx="448631" cy="2667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5" idx="2"/>
            <a:endCxn id="63" idx="1"/>
          </p:cNvCxnSpPr>
          <p:nvPr/>
        </p:nvCxnSpPr>
        <p:spPr>
          <a:xfrm rot="16200000" flipH="1">
            <a:off x="2017003" y="2969332"/>
            <a:ext cx="681826" cy="753432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684046" y="1721400"/>
            <a:ext cx="76200" cy="76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224697" y="1439709"/>
            <a:ext cx="497449" cy="281691"/>
            <a:chOff x="5224697" y="1439709"/>
            <a:chExt cx="497449" cy="281691"/>
          </a:xfrm>
        </p:grpSpPr>
        <p:cxnSp>
          <p:nvCxnSpPr>
            <p:cNvPr id="61" name="Elbow Connector 60"/>
            <p:cNvCxnSpPr>
              <a:endCxn id="68" idx="0"/>
            </p:cNvCxnSpPr>
            <p:nvPr/>
          </p:nvCxnSpPr>
          <p:spPr>
            <a:xfrm>
              <a:off x="5224697" y="1447800"/>
              <a:ext cx="497449" cy="273600"/>
            </a:xfrm>
            <a:prstGeom prst="bentConnector2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238062" y="1439709"/>
              <a:ext cx="0" cy="281691"/>
            </a:xfrm>
            <a:prstGeom prst="straightConnector1">
              <a:avLst/>
            </a:prstGeom>
            <a:ln w="38100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4201960" y="4378062"/>
            <a:ext cx="1446843" cy="436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9582" y="3420260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0"/>
            <a:endCxn id="34" idx="2"/>
          </p:cNvCxnSpPr>
          <p:nvPr/>
        </p:nvCxnSpPr>
        <p:spPr>
          <a:xfrm flipV="1">
            <a:off x="4925382" y="3953660"/>
            <a:ext cx="0" cy="42440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322813" y="3093936"/>
            <a:ext cx="1057272" cy="555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34632" y="3420261"/>
            <a:ext cx="1371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9600" y="3406420"/>
            <a:ext cx="1123951" cy="4571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0" y="1584600"/>
            <a:ext cx="1143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Sequence Constraint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62" idx="1"/>
          </p:cNvCxnSpPr>
          <p:nvPr/>
        </p:nvCxnSpPr>
        <p:spPr>
          <a:xfrm rot="10800000">
            <a:off x="6938963" y="2937819"/>
            <a:ext cx="383850" cy="433677"/>
          </a:xfrm>
          <a:prstGeom prst="bentConnector2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5" idx="1"/>
            <a:endCxn id="65" idx="0"/>
          </p:cNvCxnSpPr>
          <p:nvPr/>
        </p:nvCxnSpPr>
        <p:spPr>
          <a:xfrm rot="10800000" flipV="1">
            <a:off x="1171576" y="2706686"/>
            <a:ext cx="123824" cy="69973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8" idx="3"/>
          </p:cNvCxnSpPr>
          <p:nvPr/>
        </p:nvCxnSpPr>
        <p:spPr>
          <a:xfrm rot="10800000">
            <a:off x="2667000" y="1851300"/>
            <a:ext cx="685800" cy="6633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1"/>
            <a:endCxn id="32" idx="3"/>
          </p:cNvCxnSpPr>
          <p:nvPr/>
        </p:nvCxnSpPr>
        <p:spPr>
          <a:xfrm flipH="1" flipV="1">
            <a:off x="5648803" y="4596251"/>
            <a:ext cx="454810" cy="1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4" idx="2"/>
          </p:cNvCxnSpPr>
          <p:nvPr/>
        </p:nvCxnSpPr>
        <p:spPr>
          <a:xfrm flipH="1">
            <a:off x="3733800" y="2952746"/>
            <a:ext cx="304800" cy="4536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</p:cNvCxnSpPr>
          <p:nvPr/>
        </p:nvCxnSpPr>
        <p:spPr>
          <a:xfrm>
            <a:off x="4038600" y="2952746"/>
            <a:ext cx="457200" cy="4675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5" idx="1"/>
            <a:endCxn id="34" idx="0"/>
          </p:cNvCxnSpPr>
          <p:nvPr/>
        </p:nvCxnSpPr>
        <p:spPr>
          <a:xfrm rot="10800000" flipV="1">
            <a:off x="4925383" y="2621020"/>
            <a:ext cx="1178231" cy="79924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3" idx="0"/>
          </p:cNvCxnSpPr>
          <p:nvPr/>
        </p:nvCxnSpPr>
        <p:spPr>
          <a:xfrm flipV="1">
            <a:off x="3420432" y="3005134"/>
            <a:ext cx="313368" cy="41512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419600" y="3005135"/>
            <a:ext cx="304800" cy="41512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2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737360" y="1600200"/>
            <a:ext cx="6530340" cy="3134474"/>
            <a:chOff x="1737360" y="1600200"/>
            <a:chExt cx="6530340" cy="3134474"/>
          </a:xfrm>
        </p:grpSpPr>
        <p:sp>
          <p:nvSpPr>
            <p:cNvPr id="2" name="Rectangle 1"/>
            <p:cNvSpPr/>
            <p:nvPr/>
          </p:nvSpPr>
          <p:spPr>
            <a:xfrm>
              <a:off x="3200400" y="1600200"/>
              <a:ext cx="1066800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00400" y="2590800"/>
              <a:ext cx="1066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 Definition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762500" y="2057400"/>
              <a:ext cx="1066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Collection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34100" y="1600200"/>
              <a:ext cx="1066800" cy="39292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4100" y="2601930"/>
              <a:ext cx="1066800" cy="5341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Module Definition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1936562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 Constraint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4681" y="4201274"/>
              <a:ext cx="11430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Sequence Annotation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37360" y="4201274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Location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42159" y="3263085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3314701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Functional Component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33900" y="4201274"/>
              <a:ext cx="11430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Participation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34100" y="4201274"/>
              <a:ext cx="1066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00900" y="3390900"/>
              <a:ext cx="1066800" cy="5341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Module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3" idx="0"/>
              <a:endCxn id="2" idx="2"/>
            </p:cNvCxnSpPr>
            <p:nvPr/>
          </p:nvCxnSpPr>
          <p:spPr>
            <a:xfrm flipV="1">
              <a:off x="3733800" y="1981200"/>
              <a:ext cx="0" cy="6096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1"/>
            </p:cNvCxnSpPr>
            <p:nvPr/>
          </p:nvCxnSpPr>
          <p:spPr>
            <a:xfrm rot="10800000">
              <a:off x="4229100" y="1981200"/>
              <a:ext cx="533400" cy="3429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1"/>
            </p:cNvCxnSpPr>
            <p:nvPr/>
          </p:nvCxnSpPr>
          <p:spPr>
            <a:xfrm rot="10800000" flipV="1">
              <a:off x="4229100" y="2324100"/>
              <a:ext cx="5334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 flipV="1">
              <a:off x="5829300" y="2057400"/>
              <a:ext cx="3810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3"/>
            </p:cNvCxnSpPr>
            <p:nvPr/>
          </p:nvCxnSpPr>
          <p:spPr>
            <a:xfrm>
              <a:off x="5829300" y="2324100"/>
              <a:ext cx="381000" cy="2667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0"/>
              <a:endCxn id="5" idx="2"/>
            </p:cNvCxnSpPr>
            <p:nvPr/>
          </p:nvCxnSpPr>
          <p:spPr>
            <a:xfrm flipV="1">
              <a:off x="6667500" y="1993124"/>
              <a:ext cx="0" cy="608806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2"/>
              <a:endCxn id="13" idx="0"/>
            </p:cNvCxnSpPr>
            <p:nvPr/>
          </p:nvCxnSpPr>
          <p:spPr>
            <a:xfrm>
              <a:off x="6667500" y="3136124"/>
              <a:ext cx="0" cy="106515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1"/>
              <a:endCxn id="12" idx="3"/>
            </p:cNvCxnSpPr>
            <p:nvPr/>
          </p:nvCxnSpPr>
          <p:spPr>
            <a:xfrm flipH="1">
              <a:off x="5676900" y="4467974"/>
              <a:ext cx="457200" cy="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0"/>
              <a:endCxn id="11" idx="2"/>
            </p:cNvCxnSpPr>
            <p:nvPr/>
          </p:nvCxnSpPr>
          <p:spPr>
            <a:xfrm flipV="1">
              <a:off x="5105400" y="3848101"/>
              <a:ext cx="0" cy="353173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46"/>
            <p:cNvCxnSpPr>
              <a:stCxn id="6" idx="3"/>
              <a:endCxn id="14" idx="0"/>
            </p:cNvCxnSpPr>
            <p:nvPr/>
          </p:nvCxnSpPr>
          <p:spPr>
            <a:xfrm>
              <a:off x="7200900" y="2869027"/>
              <a:ext cx="533400" cy="521873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14" idx="1"/>
            </p:cNvCxnSpPr>
            <p:nvPr/>
          </p:nvCxnSpPr>
          <p:spPr>
            <a:xfrm rot="10800000">
              <a:off x="6819900" y="3136125"/>
              <a:ext cx="381000" cy="521873"/>
            </a:xfrm>
            <a:prstGeom prst="bentConnector2">
              <a:avLst/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stCxn id="6" idx="1"/>
              <a:endCxn id="11" idx="0"/>
            </p:cNvCxnSpPr>
            <p:nvPr/>
          </p:nvCxnSpPr>
          <p:spPr>
            <a:xfrm rot="10800000" flipV="1">
              <a:off x="5105400" y="2869027"/>
              <a:ext cx="1028700" cy="445674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" idx="2"/>
              <a:endCxn id="8" idx="0"/>
            </p:cNvCxnSpPr>
            <p:nvPr/>
          </p:nvCxnSpPr>
          <p:spPr>
            <a:xfrm flipH="1">
              <a:off x="3726181" y="3124200"/>
              <a:ext cx="7619" cy="1077074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1"/>
            </p:cNvCxnSpPr>
            <p:nvPr/>
          </p:nvCxnSpPr>
          <p:spPr>
            <a:xfrm flipH="1" flipV="1">
              <a:off x="4114800" y="3136125"/>
              <a:ext cx="457200" cy="445276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" idx="2"/>
            </p:cNvCxnSpPr>
            <p:nvPr/>
          </p:nvCxnSpPr>
          <p:spPr>
            <a:xfrm>
              <a:off x="2286000" y="2469962"/>
              <a:ext cx="0" cy="793123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" idx="3"/>
            </p:cNvCxnSpPr>
            <p:nvPr/>
          </p:nvCxnSpPr>
          <p:spPr>
            <a:xfrm flipH="1" flipV="1">
              <a:off x="2819400" y="2203262"/>
              <a:ext cx="685800" cy="387538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" idx="1"/>
              <a:endCxn id="9" idx="3"/>
            </p:cNvCxnSpPr>
            <p:nvPr/>
          </p:nvCxnSpPr>
          <p:spPr>
            <a:xfrm flipH="1">
              <a:off x="2804160" y="4467974"/>
              <a:ext cx="350521" cy="0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46"/>
            <p:cNvCxnSpPr>
              <a:stCxn id="3" idx="1"/>
              <a:endCxn id="10" idx="0"/>
            </p:cNvCxnSpPr>
            <p:nvPr/>
          </p:nvCxnSpPr>
          <p:spPr>
            <a:xfrm rot="10800000" flipV="1">
              <a:off x="2575560" y="2857499"/>
              <a:ext cx="624841" cy="405585"/>
            </a:xfrm>
            <a:prstGeom prst="bentConnector2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hape 47"/>
            <p:cNvCxnSpPr/>
            <p:nvPr/>
          </p:nvCxnSpPr>
          <p:spPr>
            <a:xfrm flipV="1">
              <a:off x="3108959" y="3124200"/>
              <a:ext cx="396241" cy="469493"/>
            </a:xfrm>
            <a:prstGeom prst="bentConnector2">
              <a:avLst/>
            </a:prstGeom>
            <a:ln w="28575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2819402" y="3848102"/>
              <a:ext cx="487677" cy="353172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>
              <a:off x="5104047" y="1783800"/>
              <a:ext cx="497449" cy="273600"/>
            </a:xfrm>
            <a:prstGeom prst="bentConnector2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5117412" y="1775709"/>
              <a:ext cx="0" cy="281691"/>
            </a:xfrm>
            <a:prstGeom prst="straightConnector1">
              <a:avLst/>
            </a:prstGeom>
            <a:ln w="28575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817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6913</TotalTime>
  <Words>142</Words>
  <Application>Microsoft Macintosh PowerPoint</Application>
  <PresentationFormat>On-screen Show (4:3)</PresentationFormat>
  <Paragraphs>105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Gennari</dc:creator>
  <cp:lastModifiedBy>Chris Myers</cp:lastModifiedBy>
  <cp:revision>38</cp:revision>
  <dcterms:created xsi:type="dcterms:W3CDTF">2015-05-24T17:39:15Z</dcterms:created>
  <dcterms:modified xsi:type="dcterms:W3CDTF">2015-10-21T16:45:20Z</dcterms:modified>
</cp:coreProperties>
</file>