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103" autoAdjust="0"/>
  </p:normalViewPr>
  <p:slideViewPr>
    <p:cSldViewPr snapToGrid="0">
      <p:cViewPr varScale="1">
        <p:scale>
          <a:sx n="59" d="100"/>
          <a:sy n="59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F5279-C5DB-4B56-888A-FA4EE12A9EE7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4B32-3268-4E3A-A9BC-9441DE6E6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4B32-3268-4E3A-A9BC-9441DE6E6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23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7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2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84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9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1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7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4682-9585-4C6B-82A6-2E8D93F1A3C4}" type="datetimeFigureOut">
              <a:rPr lang="en-US" smtClean="0">
                <a:solidFill>
                  <a:prstClr val="black"/>
                </a:solidFill>
              </a:rPr>
              <a:pPr/>
              <a:t>3/25/2016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4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39477" y="128965"/>
            <a:ext cx="10732463" cy="6597599"/>
          </a:xfrm>
          <a:prstGeom prst="cloud">
            <a:avLst/>
          </a:prstGeom>
          <a:solidFill>
            <a:srgbClr val="CCE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732815" y="3989001"/>
            <a:ext cx="1219426" cy="1427331"/>
          </a:xfrm>
          <a:custGeom>
            <a:avLst/>
            <a:gdLst>
              <a:gd name="connsiteX0" fmla="*/ 0 w 1701479"/>
              <a:gd name="connsiteY0" fmla="*/ 2257063 h 2257063"/>
              <a:gd name="connsiteX1" fmla="*/ 1006998 w 1701479"/>
              <a:gd name="connsiteY1" fmla="*/ 1828800 h 2257063"/>
              <a:gd name="connsiteX2" fmla="*/ 1446836 w 1701479"/>
              <a:gd name="connsiteY2" fmla="*/ 1238491 h 2257063"/>
              <a:gd name="connsiteX3" fmla="*/ 1701479 w 1701479"/>
              <a:gd name="connsiteY3" fmla="*/ 0 h 225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479" h="2257063">
                <a:moveTo>
                  <a:pt x="0" y="2257063"/>
                </a:moveTo>
                <a:cubicBezTo>
                  <a:pt x="382929" y="2127812"/>
                  <a:pt x="765859" y="1998562"/>
                  <a:pt x="1006998" y="1828800"/>
                </a:cubicBezTo>
                <a:cubicBezTo>
                  <a:pt x="1248137" y="1659038"/>
                  <a:pt x="1331089" y="1543291"/>
                  <a:pt x="1446836" y="1238491"/>
                </a:cubicBezTo>
                <a:cubicBezTo>
                  <a:pt x="1562583" y="933691"/>
                  <a:pt x="1632031" y="466845"/>
                  <a:pt x="1701479" y="0"/>
                </a:cubicBezTo>
              </a:path>
            </a:pathLst>
          </a:custGeom>
          <a:noFill/>
          <a:ln w="1143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34101" y="351743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30892" y="3998900"/>
            <a:ext cx="2905254" cy="2528627"/>
            <a:chOff x="3840865" y="4483275"/>
            <a:chExt cx="2905254" cy="2528627"/>
          </a:xfrm>
        </p:grpSpPr>
        <p:pic>
          <p:nvPicPr>
            <p:cNvPr id="52" name="Picture 2" descr="http://www.aviatainc.com/wp-content/uploads/2014/11/imac-computer-screen-widescreen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865" y="4483275"/>
              <a:ext cx="2905254" cy="231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4132641" y="6550237"/>
              <a:ext cx="239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D64787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 CAD</a:t>
              </a:r>
              <a:endParaRPr lang="en-US" sz="2400" b="1" dirty="0">
                <a:solidFill>
                  <a:srgbClr val="D6478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2200" y="238524"/>
            <a:ext cx="2904962" cy="3062170"/>
            <a:chOff x="9511426" y="2375980"/>
            <a:chExt cx="2904962" cy="3062170"/>
          </a:xfrm>
        </p:grpSpPr>
        <p:sp>
          <p:nvSpPr>
            <p:cNvPr id="60" name="TextBox 59"/>
            <p:cNvSpPr txBox="1"/>
            <p:nvPr/>
          </p:nvSpPr>
          <p:spPr>
            <a:xfrm>
              <a:off x="9511426" y="4976485"/>
              <a:ext cx="2904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D64787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Parts Repositories</a:t>
              </a:r>
              <a:endParaRPr lang="en-US" sz="2400" b="1" dirty="0">
                <a:solidFill>
                  <a:srgbClr val="D6478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n 56"/>
            <p:cNvSpPr/>
            <p:nvPr/>
          </p:nvSpPr>
          <p:spPr>
            <a:xfrm>
              <a:off x="9721320" y="2375980"/>
              <a:ext cx="2076450" cy="2527911"/>
            </a:xfrm>
            <a:prstGeom prst="can">
              <a:avLst>
                <a:gd name="adj" fmla="val 32636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://sbolstack.org/img/stack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1519" y="3109817"/>
              <a:ext cx="1930817" cy="49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iGEM_logo.jpg"/>
            <p:cNvPicPr>
              <a:picLocks noChangeAspect="1"/>
            </p:cNvPicPr>
            <p:nvPr/>
          </p:nvPicPr>
          <p:blipFill rotWithShape="1">
            <a:blip r:embed="rId5"/>
            <a:srcRect b="11256"/>
            <a:stretch/>
          </p:blipFill>
          <p:spPr>
            <a:xfrm>
              <a:off x="10381119" y="4132029"/>
              <a:ext cx="748404" cy="664163"/>
            </a:xfrm>
            <a:prstGeom prst="rect">
              <a:avLst/>
            </a:prstGeom>
          </p:spPr>
        </p:pic>
        <p:pic>
          <p:nvPicPr>
            <p:cNvPr id="1030" name="Picture 6" descr="http://www.jbei.org/wp-content/uploads/2013/03/JBEI_registra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21" y="3607021"/>
              <a:ext cx="1003447" cy="56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9104451" y="341734"/>
            <a:ext cx="3355381" cy="3632901"/>
            <a:chOff x="9102781" y="1357846"/>
            <a:chExt cx="3355381" cy="3632901"/>
          </a:xfrm>
        </p:grpSpPr>
        <p:grpSp>
          <p:nvGrpSpPr>
            <p:cNvPr id="10" name="Group 9"/>
            <p:cNvGrpSpPr/>
            <p:nvPr/>
          </p:nvGrpSpPr>
          <p:grpSpPr>
            <a:xfrm>
              <a:off x="10007043" y="1357846"/>
              <a:ext cx="2451119" cy="2451119"/>
              <a:chOff x="1052671" y="521010"/>
              <a:chExt cx="2451119" cy="2451119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671" y="521010"/>
                <a:ext cx="2451119" cy="2451119"/>
              </a:xfrm>
              <a:prstGeom prst="rect">
                <a:avLst/>
              </a:prstGeom>
            </p:spPr>
          </p:pic>
          <p:pic>
            <p:nvPicPr>
              <p:cNvPr id="1034" name="Picture 10" descr="http://sites.bu.edu/libre/files/2014/05/Updated_BU_PH_Logo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41" t="613" r="74295" b="34663"/>
              <a:stretch/>
            </p:blipFill>
            <p:spPr bwMode="auto">
              <a:xfrm>
                <a:off x="2028618" y="1592340"/>
                <a:ext cx="530645" cy="384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102781" y="1593347"/>
              <a:ext cx="2451119" cy="2451119"/>
              <a:chOff x="-93708" y="3679649"/>
              <a:chExt cx="2451119" cy="245111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708" y="3679649"/>
                <a:ext cx="2451119" cy="2451119"/>
              </a:xfrm>
              <a:prstGeom prst="rect">
                <a:avLst/>
              </a:prstGeom>
            </p:spPr>
          </p:pic>
          <p:pic>
            <p:nvPicPr>
              <p:cNvPr id="1036" name="Picture 12" descr="https://upload.wikimedia.org/wikipedia/commons/thumb/0/0c/MIT_logo.svg/1280px-MIT_logo.svg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172" y="4788138"/>
                <a:ext cx="573556" cy="2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9580384" y="2539628"/>
              <a:ext cx="2451119" cy="2451119"/>
              <a:chOff x="-618533" y="1442220"/>
              <a:chExt cx="2451119" cy="2451119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8533" y="1442220"/>
                <a:ext cx="2451119" cy="245111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91" r="17768" b="44137"/>
              <a:stretch/>
            </p:blipFill>
            <p:spPr>
              <a:xfrm>
                <a:off x="372000" y="2530469"/>
                <a:ext cx="489633" cy="428275"/>
              </a:xfrm>
              <a:prstGeom prst="rect">
                <a:avLst/>
              </a:prstGeom>
            </p:spPr>
          </p:pic>
        </p:grpSp>
      </p:grpSp>
      <p:sp>
        <p:nvSpPr>
          <p:cNvPr id="26" name="Freeform 25"/>
          <p:cNvSpPr/>
          <p:nvPr/>
        </p:nvSpPr>
        <p:spPr>
          <a:xfrm>
            <a:off x="1819398" y="3392458"/>
            <a:ext cx="1753702" cy="1800609"/>
          </a:xfrm>
          <a:custGeom>
            <a:avLst/>
            <a:gdLst>
              <a:gd name="connsiteX0" fmla="*/ 0 w 1524000"/>
              <a:gd name="connsiteY0" fmla="*/ 0 h 895350"/>
              <a:gd name="connsiteX1" fmla="*/ 323850 w 1524000"/>
              <a:gd name="connsiteY1" fmla="*/ 685800 h 895350"/>
              <a:gd name="connsiteX2" fmla="*/ 1524000 w 152400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95350">
                <a:moveTo>
                  <a:pt x="0" y="0"/>
                </a:moveTo>
                <a:cubicBezTo>
                  <a:pt x="34925" y="268287"/>
                  <a:pt x="69850" y="536575"/>
                  <a:pt x="323850" y="685800"/>
                </a:cubicBezTo>
                <a:cubicBezTo>
                  <a:pt x="577850" y="835025"/>
                  <a:pt x="1524000" y="895350"/>
                  <a:pt x="1524000" y="895350"/>
                </a:cubicBezTo>
              </a:path>
            </a:pathLst>
          </a:custGeom>
          <a:noFill/>
          <a:ln w="117475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57566" y="3804202"/>
            <a:ext cx="3164863" cy="2889293"/>
            <a:chOff x="2516010" y="3788823"/>
            <a:chExt cx="3164863" cy="2889293"/>
          </a:xfrm>
        </p:grpSpPr>
        <p:grpSp>
          <p:nvGrpSpPr>
            <p:cNvPr id="84" name="Group 83"/>
            <p:cNvGrpSpPr/>
            <p:nvPr/>
          </p:nvGrpSpPr>
          <p:grpSpPr>
            <a:xfrm>
              <a:off x="2516010" y="4226997"/>
              <a:ext cx="2451119" cy="2451119"/>
              <a:chOff x="-93708" y="3679649"/>
              <a:chExt cx="2451119" cy="2451119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708" y="3679649"/>
                <a:ext cx="2451119" cy="2451119"/>
              </a:xfrm>
              <a:prstGeom prst="rect">
                <a:avLst/>
              </a:prstGeom>
            </p:spPr>
          </p:pic>
          <p:pic>
            <p:nvPicPr>
              <p:cNvPr id="86" name="Picture 12" descr="https://upload.wikimedia.org/wikipedia/commons/thumb/0/0c/MIT_logo.svg/1280px-MIT_logo.svg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172" y="4788138"/>
                <a:ext cx="573556" cy="296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229754" y="3788823"/>
              <a:ext cx="2451119" cy="2451119"/>
              <a:chOff x="168176" y="1604835"/>
              <a:chExt cx="2451119" cy="245111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76" y="1604835"/>
                <a:ext cx="2451119" cy="245111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557" y="2764764"/>
                <a:ext cx="500316" cy="336879"/>
              </a:xfrm>
              <a:prstGeom prst="rect">
                <a:avLst/>
              </a:prstGeom>
            </p:spPr>
          </p:pic>
        </p:grpSp>
      </p:grpSp>
      <p:sp>
        <p:nvSpPr>
          <p:cNvPr id="46" name="TextBox 45"/>
          <p:cNvSpPr txBox="1"/>
          <p:nvPr/>
        </p:nvSpPr>
        <p:spPr>
          <a:xfrm>
            <a:off x="4663040" y="3429101"/>
            <a:ext cx="146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SBOL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" name="Freeform 9215"/>
          <p:cNvSpPr/>
          <p:nvPr/>
        </p:nvSpPr>
        <p:spPr>
          <a:xfrm>
            <a:off x="3140345" y="128965"/>
            <a:ext cx="4710896" cy="784759"/>
          </a:xfrm>
          <a:custGeom>
            <a:avLst/>
            <a:gdLst>
              <a:gd name="connsiteX0" fmla="*/ 4710896 w 4710896"/>
              <a:gd name="connsiteY0" fmla="*/ 968278 h 968278"/>
              <a:gd name="connsiteX1" fmla="*/ 2152891 w 4710896"/>
              <a:gd name="connsiteY1" fmla="*/ 7579 h 968278"/>
              <a:gd name="connsiteX2" fmla="*/ 0 w 4710896"/>
              <a:gd name="connsiteY2" fmla="*/ 597888 h 96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0896" h="968278">
                <a:moveTo>
                  <a:pt x="4710896" y="968278"/>
                </a:moveTo>
                <a:cubicBezTo>
                  <a:pt x="3824468" y="518794"/>
                  <a:pt x="2938040" y="69311"/>
                  <a:pt x="2152891" y="7579"/>
                </a:cubicBezTo>
                <a:cubicBezTo>
                  <a:pt x="1367742" y="-54153"/>
                  <a:pt x="683871" y="271867"/>
                  <a:pt x="0" y="597888"/>
                </a:cubicBezTo>
              </a:path>
            </a:pathLst>
          </a:custGeom>
          <a:noFill/>
          <a:ln w="1143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92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24" y="1217711"/>
            <a:ext cx="1649880" cy="2122459"/>
          </a:xfrm>
          <a:prstGeom prst="rect">
            <a:avLst/>
          </a:prstGeom>
        </p:spPr>
      </p:pic>
      <p:sp>
        <p:nvSpPr>
          <p:cNvPr id="9224" name="TextBox 9223"/>
          <p:cNvSpPr txBox="1"/>
          <p:nvPr/>
        </p:nvSpPr>
        <p:spPr>
          <a:xfrm>
            <a:off x="3393487" y="647631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 Designer, </a:t>
            </a:r>
            <a:r>
              <a:rPr lang="en-US" dirty="0" err="1" smtClean="0"/>
              <a:t>DNAplotlib</a:t>
            </a:r>
            <a:endParaRPr lang="en-US" dirty="0"/>
          </a:p>
        </p:txBody>
      </p:sp>
      <p:grpSp>
        <p:nvGrpSpPr>
          <p:cNvPr id="9227" name="Group 9226"/>
          <p:cNvGrpSpPr/>
          <p:nvPr/>
        </p:nvGrpSpPr>
        <p:grpSpPr>
          <a:xfrm>
            <a:off x="6950312" y="803862"/>
            <a:ext cx="3051289" cy="3113540"/>
            <a:chOff x="6703139" y="1190922"/>
            <a:chExt cx="3051289" cy="3113540"/>
          </a:xfrm>
        </p:grpSpPr>
        <p:grpSp>
          <p:nvGrpSpPr>
            <p:cNvPr id="19" name="Group 18"/>
            <p:cNvGrpSpPr/>
            <p:nvPr/>
          </p:nvGrpSpPr>
          <p:grpSpPr>
            <a:xfrm>
              <a:off x="6703139" y="1190922"/>
              <a:ext cx="3051289" cy="2770582"/>
              <a:chOff x="2330336" y="796591"/>
              <a:chExt cx="3051289" cy="2770582"/>
            </a:xfrm>
          </p:grpSpPr>
          <p:pic>
            <p:nvPicPr>
              <p:cNvPr id="51" name="Picture 2" descr="http://www.aviatainc.com/wp-content/uploads/2014/11/imac-computer-screen-widescreen-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0336" y="796591"/>
                <a:ext cx="3051289" cy="2429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2979088" y="3105508"/>
                <a:ext cx="18950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D64787">
                        <a:lumMod val="7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Circuit CAE</a:t>
                </a:r>
                <a:endParaRPr lang="en-US" sz="2400" b="1" dirty="0">
                  <a:solidFill>
                    <a:srgbClr val="D64787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32" name="Picture 8" descr="https://www.researchgate.net/publication/269715003/figure/fig11/Figure-1-Repressilator-circuit-modeled-in-iBioSim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6029" y="1724790"/>
                <a:ext cx="1638937" cy="781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223" name="Picture 9222"/>
            <p:cNvPicPr>
              <a:picLocks noChangeAspect="1"/>
            </p:cNvPicPr>
            <p:nvPr/>
          </p:nvPicPr>
          <p:blipFill rotWithShape="1">
            <a:blip r:embed="rId14"/>
            <a:srcRect l="54631" t="18635" r="2025" b="40615"/>
            <a:stretch/>
          </p:blipFill>
          <p:spPr>
            <a:xfrm>
              <a:off x="7190609" y="1643742"/>
              <a:ext cx="2182135" cy="129722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557027" y="3935130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Cello, </a:t>
              </a:r>
              <a:r>
                <a:rPr lang="en-US" dirty="0" err="1" smtClean="0"/>
                <a:t>iBioSim</a:t>
              </a:r>
              <a:endParaRPr lang="en-US" dirty="0"/>
            </a:p>
          </p:txBody>
        </p:sp>
      </p:grpSp>
      <p:sp>
        <p:nvSpPr>
          <p:cNvPr id="9231" name="Rectangle 9230"/>
          <p:cNvSpPr/>
          <p:nvPr/>
        </p:nvSpPr>
        <p:spPr>
          <a:xfrm>
            <a:off x="3691335" y="4444405"/>
            <a:ext cx="2011369" cy="120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30" name="Picture 92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8652" y="4675311"/>
            <a:ext cx="1924053" cy="6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50" t="18903" r="26626" b="12222"/>
          <a:stretch/>
        </p:blipFill>
        <p:spPr>
          <a:xfrm>
            <a:off x="1458410" y="0"/>
            <a:ext cx="8947231" cy="70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9/90/Product_lifecycle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64" y="205601"/>
            <a:ext cx="8479139" cy="635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15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A. Bartley</dc:creator>
  <cp:lastModifiedBy>Bryan A. Bartley</cp:lastModifiedBy>
  <cp:revision>39</cp:revision>
  <dcterms:created xsi:type="dcterms:W3CDTF">2016-02-22T19:15:43Z</dcterms:created>
  <dcterms:modified xsi:type="dcterms:W3CDTF">2016-03-25T18:40:34Z</dcterms:modified>
</cp:coreProperties>
</file>