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2166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sosceles Triangle 74"/>
          <p:cNvSpPr/>
          <p:nvPr/>
        </p:nvSpPr>
        <p:spPr>
          <a:xfrm rot="5400000">
            <a:off x="3888452" y="1614879"/>
            <a:ext cx="1977530" cy="695105"/>
          </a:xfrm>
          <a:prstGeom prst="triangle">
            <a:avLst>
              <a:gd name="adj" fmla="val 50536"/>
            </a:avLst>
          </a:prstGeom>
          <a:gradFill>
            <a:gsLst>
              <a:gs pos="0">
                <a:schemeClr val="tx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Shape 75"/>
          <p:cNvSpPr txBox="1"/>
          <p:nvPr/>
        </p:nvSpPr>
        <p:spPr>
          <a:xfrm>
            <a:off x="-59175" y="1765240"/>
            <a:ext cx="1864500" cy="4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i="1" dirty="0"/>
              <a:t>miRNA-X</a:t>
            </a:r>
          </a:p>
          <a:p>
            <a:pPr rtl="0">
              <a:spcBef>
                <a:spcPts val="0"/>
              </a:spcBef>
              <a:buNone/>
            </a:pPr>
            <a:r>
              <a:rPr lang="en" sz="1200" dirty="0"/>
              <a:t>BioPAX: </a:t>
            </a:r>
            <a:r>
              <a:rPr lang="en" sz="1200" dirty="0" smtClean="0"/>
              <a:t>RNA</a:t>
            </a:r>
            <a:endParaRPr lang="en" sz="1200" dirty="0"/>
          </a:p>
          <a:p>
            <a:pPr rtl="0">
              <a:spcBef>
                <a:spcPts val="0"/>
              </a:spcBef>
              <a:buNone/>
            </a:pPr>
            <a:r>
              <a:rPr lang="en" sz="1200" dirty="0"/>
              <a:t>SO: </a:t>
            </a:r>
            <a:r>
              <a:rPr lang="en" sz="1200" dirty="0" smtClean="0"/>
              <a:t>miRNA</a:t>
            </a:r>
            <a:endParaRPr lang="en" sz="12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79"/>
          <p:cNvSpPr txBox="1"/>
          <p:nvPr/>
        </p:nvSpPr>
        <p:spPr>
          <a:xfrm>
            <a:off x="2905502" y="1278432"/>
            <a:ext cx="2305556" cy="688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bg1">
                    <a:lumMod val="50000"/>
                  </a:schemeClr>
                </a:solidFill>
              </a:rPr>
              <a:t>SBO</a:t>
            </a:r>
            <a:r>
              <a:rPr lang="en" sz="1200" dirty="0">
                <a:solidFill>
                  <a:schemeClr val="bg1">
                    <a:lumMod val="50000"/>
                  </a:schemeClr>
                </a:solidFill>
              </a:rPr>
              <a:t>: activator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5" y="1160789"/>
            <a:ext cx="442766" cy="736791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1681205" y="919719"/>
            <a:ext cx="3395247" cy="2121919"/>
            <a:chOff x="1571138" y="919719"/>
            <a:chExt cx="3395247" cy="2121919"/>
          </a:xfrm>
        </p:grpSpPr>
        <p:sp>
          <p:nvSpPr>
            <p:cNvPr id="21" name="Rounded Rectangle 20"/>
            <p:cNvSpPr/>
            <p:nvPr/>
          </p:nvSpPr>
          <p:spPr>
            <a:xfrm>
              <a:off x="1610672" y="919719"/>
              <a:ext cx="2810642" cy="2121919"/>
            </a:xfrm>
            <a:prstGeom prst="roundRect">
              <a:avLst>
                <a:gd name="adj" fmla="val 798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hape 73"/>
            <p:cNvSpPr txBox="1"/>
            <p:nvPr/>
          </p:nvSpPr>
          <p:spPr>
            <a:xfrm>
              <a:off x="1571138" y="938678"/>
              <a:ext cx="1622399" cy="48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 smtClean="0">
                  <a:solidFill>
                    <a:schemeClr val="bg1">
                      <a:lumMod val="50000"/>
                    </a:schemeClr>
                  </a:solidFill>
                </a:rPr>
                <a:t>SBO: degradation</a:t>
              </a:r>
              <a:endParaRPr lang="e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Shape 74"/>
            <p:cNvSpPr txBox="1"/>
            <p:nvPr/>
          </p:nvSpPr>
          <p:spPr>
            <a:xfrm>
              <a:off x="2606064" y="1197825"/>
              <a:ext cx="1622399" cy="48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27035" y="1331087"/>
              <a:ext cx="377510" cy="628200"/>
            </a:xfrm>
            <a:prstGeom prst="rect">
              <a:avLst/>
            </a:prstGeom>
          </p:spPr>
        </p:pic>
        <p:sp>
          <p:nvSpPr>
            <p:cNvPr id="27" name="Shape 78"/>
            <p:cNvSpPr txBox="1"/>
            <p:nvPr/>
          </p:nvSpPr>
          <p:spPr>
            <a:xfrm>
              <a:off x="2994786" y="2374243"/>
              <a:ext cx="1971599" cy="4890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1200" dirty="0" smtClean="0"/>
                <a:t>SO</a:t>
              </a:r>
              <a:r>
                <a:rPr lang="en" sz="1200" dirty="0"/>
                <a:t>: </a:t>
              </a:r>
              <a:r>
                <a:rPr lang="en" sz="1200" dirty="0" smtClean="0"/>
                <a:t>miRNA_target</a:t>
              </a:r>
            </a:p>
            <a:p>
              <a:r>
                <a:rPr lang="en" sz="1200" dirty="0" smtClean="0">
                  <a:solidFill>
                    <a:schemeClr val="bg1">
                      <a:lumMod val="50000"/>
                    </a:schemeClr>
                  </a:solidFill>
                </a:rPr>
                <a:t>SBO</a:t>
              </a:r>
              <a:r>
                <a:rPr lang="en" sz="12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en" sz="1200" dirty="0" smtClean="0">
                  <a:solidFill>
                    <a:schemeClr val="bg1">
                      <a:lumMod val="50000"/>
                    </a:schemeClr>
                  </a:solidFill>
                </a:rPr>
                <a:t>modifier</a:t>
              </a:r>
              <a:endParaRPr lang="e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Shape 82"/>
            <p:cNvSpPr txBox="1"/>
            <p:nvPr/>
          </p:nvSpPr>
          <p:spPr>
            <a:xfrm>
              <a:off x="1610672" y="2356928"/>
              <a:ext cx="1971599" cy="48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dirty="0"/>
                <a:t>SO: reading_frame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135304" y="2289476"/>
              <a:ext cx="1496934" cy="83549"/>
              <a:chOff x="1576917" y="3281171"/>
              <a:chExt cx="1496934" cy="8354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576917" y="3323808"/>
                <a:ext cx="1496934" cy="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1663869" y="3281171"/>
                <a:ext cx="647531" cy="83549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V="1">
                <a:off x="2387456" y="3293724"/>
                <a:ext cx="135905" cy="62528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flipV="1">
                <a:off x="2545742" y="3293870"/>
                <a:ext cx="135905" cy="62528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flipV="1">
                <a:off x="2702542" y="3293870"/>
                <a:ext cx="135905" cy="62528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flipV="1">
                <a:off x="2858877" y="3293870"/>
                <a:ext cx="135905" cy="62528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flipH="1">
              <a:off x="3249131" y="1848017"/>
              <a:ext cx="7344" cy="415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193537" y="2272381"/>
              <a:ext cx="125876" cy="125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Shape 50"/>
          <p:cNvSpPr/>
          <p:nvPr/>
        </p:nvSpPr>
        <p:spPr>
          <a:xfrm>
            <a:off x="1482290" y="721575"/>
            <a:ext cx="6901313" cy="4177683"/>
          </a:xfrm>
          <a:prstGeom prst="rect">
            <a:avLst/>
          </a:prstGeom>
          <a:noFill/>
          <a:ln w="57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68"/>
          <p:cNvCxnSpPr/>
          <p:nvPr/>
        </p:nvCxnSpPr>
        <p:spPr>
          <a:xfrm rot="10800000">
            <a:off x="5319580" y="1336423"/>
            <a:ext cx="15300" cy="9381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t="20957" r="7592" b="28997"/>
          <a:stretch/>
        </p:blipFill>
        <p:spPr>
          <a:xfrm>
            <a:off x="3188533" y="3555319"/>
            <a:ext cx="1741689" cy="550112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2716131" y="3324713"/>
            <a:ext cx="3301984" cy="1551805"/>
            <a:chOff x="2190021" y="3247494"/>
            <a:chExt cx="3301984" cy="1551805"/>
          </a:xfrm>
        </p:grpSpPr>
        <p:grpSp>
          <p:nvGrpSpPr>
            <p:cNvPr id="49" name="Group 48"/>
            <p:cNvGrpSpPr/>
            <p:nvPr/>
          </p:nvGrpSpPr>
          <p:grpSpPr>
            <a:xfrm>
              <a:off x="2190021" y="3247494"/>
              <a:ext cx="1198194" cy="247410"/>
              <a:chOff x="1620666" y="3543064"/>
              <a:chExt cx="1198194" cy="247410"/>
            </a:xfrm>
          </p:grpSpPr>
          <p:sp>
            <p:nvSpPr>
              <p:cNvPr id="51" name="Rectangular Callout 50"/>
              <p:cNvSpPr/>
              <p:nvPr/>
            </p:nvSpPr>
            <p:spPr>
              <a:xfrm flipV="1">
                <a:off x="1620666" y="3543064"/>
                <a:ext cx="1198194" cy="247410"/>
              </a:xfrm>
              <a:prstGeom prst="wedgeRectCallout">
                <a:avLst>
                  <a:gd name="adj1" fmla="val 65871"/>
                  <a:gd name="adj2" fmla="val -16046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Shape 86"/>
              <p:cNvPicPr preferRelativeResize="0"/>
              <p:nvPr/>
            </p:nvPicPr>
            <p:blipFill rotWithShape="1">
              <a:blip r:embed="rId4">
                <a:alphaModFix/>
              </a:blip>
              <a:srcRect t="15645" b="46884"/>
              <a:stretch/>
            </p:blipFill>
            <p:spPr>
              <a:xfrm>
                <a:off x="1621007" y="3583613"/>
                <a:ext cx="1131747" cy="1646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" name="Shape 81"/>
            <p:cNvSpPr txBox="1"/>
            <p:nvPr/>
          </p:nvSpPr>
          <p:spPr>
            <a:xfrm>
              <a:off x="3318505" y="3933500"/>
              <a:ext cx="2173500" cy="865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i="1" dirty="0"/>
                <a:t>lacZ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200" dirty="0"/>
                <a:t>BioPAX: DNA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200" dirty="0"/>
                <a:t>SO: coding_sequence</a:t>
              </a:r>
            </a:p>
          </p:txBody>
        </p:sp>
      </p:grpSp>
      <p:cxnSp>
        <p:nvCxnSpPr>
          <p:cNvPr id="53" name="Shape 55"/>
          <p:cNvCxnSpPr/>
          <p:nvPr/>
        </p:nvCxnSpPr>
        <p:spPr>
          <a:xfrm rot="10800000" flipH="1">
            <a:off x="4283877" y="2921068"/>
            <a:ext cx="764399" cy="7269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54" name="Group 53"/>
          <p:cNvGrpSpPr/>
          <p:nvPr/>
        </p:nvGrpSpPr>
        <p:grpSpPr>
          <a:xfrm>
            <a:off x="5113171" y="760486"/>
            <a:ext cx="482744" cy="578198"/>
            <a:chOff x="4119700" y="802105"/>
            <a:chExt cx="482744" cy="578198"/>
          </a:xfrm>
        </p:grpSpPr>
        <p:sp>
          <p:nvSpPr>
            <p:cNvPr id="55" name="Shape 69"/>
            <p:cNvSpPr txBox="1"/>
            <p:nvPr/>
          </p:nvSpPr>
          <p:spPr>
            <a:xfrm>
              <a:off x="4119700" y="894275"/>
              <a:ext cx="447600" cy="33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2400" dirty="0" smtClean="0">
                  <a:solidFill>
                    <a:srgbClr val="FF0000"/>
                  </a:solidFill>
                </a:rPr>
                <a:t>O</a:t>
              </a:r>
              <a:endParaRPr lang="en" sz="2400" dirty="0">
                <a:solidFill>
                  <a:srgbClr val="FF0000"/>
                </a:solidFill>
              </a:endParaRPr>
            </a:p>
          </p:txBody>
        </p:sp>
        <p:sp>
          <p:nvSpPr>
            <p:cNvPr id="56" name="Shape 69"/>
            <p:cNvSpPr txBox="1"/>
            <p:nvPr/>
          </p:nvSpPr>
          <p:spPr>
            <a:xfrm rot="-1500000">
              <a:off x="4154844" y="802105"/>
              <a:ext cx="447600" cy="5781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3200" dirty="0" smtClean="0">
                  <a:solidFill>
                    <a:srgbClr val="FF0000"/>
                  </a:solidFill>
                </a:rPr>
                <a:t>\</a:t>
              </a:r>
              <a:endParaRPr lang="en" sz="3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77217" y="2449209"/>
            <a:ext cx="1394366" cy="231433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668752" y="1758163"/>
            <a:ext cx="1864500" cy="1663285"/>
            <a:chOff x="5754312" y="1732719"/>
            <a:chExt cx="1864500" cy="1663285"/>
          </a:xfrm>
        </p:grpSpPr>
        <p:sp>
          <p:nvSpPr>
            <p:cNvPr id="58" name="Freeform 57"/>
            <p:cNvSpPr/>
            <p:nvPr/>
          </p:nvSpPr>
          <p:spPr>
            <a:xfrm>
              <a:off x="5858575" y="1941565"/>
              <a:ext cx="843091" cy="635000"/>
            </a:xfrm>
            <a:custGeom>
              <a:avLst/>
              <a:gdLst>
                <a:gd name="connsiteX0" fmla="*/ 30291 w 843091"/>
                <a:gd name="connsiteY0" fmla="*/ 0 h 635000"/>
                <a:gd name="connsiteX1" fmla="*/ 98024 w 843091"/>
                <a:gd name="connsiteY1" fmla="*/ 508000 h 635000"/>
                <a:gd name="connsiteX2" fmla="*/ 843091 w 843091"/>
                <a:gd name="connsiteY2" fmla="*/ 635000 h 635000"/>
                <a:gd name="connsiteX3" fmla="*/ 843091 w 843091"/>
                <a:gd name="connsiteY3" fmla="*/ 63500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091" h="635000">
                  <a:moveTo>
                    <a:pt x="30291" y="0"/>
                  </a:moveTo>
                  <a:cubicBezTo>
                    <a:pt x="-3576" y="201083"/>
                    <a:pt x="-37442" y="402167"/>
                    <a:pt x="98024" y="508000"/>
                  </a:cubicBezTo>
                  <a:cubicBezTo>
                    <a:pt x="233490" y="613833"/>
                    <a:pt x="843091" y="635000"/>
                    <a:pt x="843091" y="635000"/>
                  </a:cubicBezTo>
                  <a:lnTo>
                    <a:pt x="843091" y="6350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hape 61"/>
            <p:cNvSpPr/>
            <p:nvPr/>
          </p:nvSpPr>
          <p:spPr>
            <a:xfrm>
              <a:off x="5792298" y="1732719"/>
              <a:ext cx="181499" cy="181499"/>
            </a:xfrm>
            <a:prstGeom prst="ellipse">
              <a:avLst/>
            </a:prstGeom>
            <a:solidFill>
              <a:srgbClr val="FFC00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2"/>
            <p:cNvSpPr/>
            <p:nvPr/>
          </p:nvSpPr>
          <p:spPr>
            <a:xfrm>
              <a:off x="6734204" y="2508850"/>
              <a:ext cx="181499" cy="181499"/>
            </a:xfrm>
            <a:prstGeom prst="ellipse">
              <a:avLst/>
            </a:prstGeom>
            <a:solidFill>
              <a:srgbClr val="00B0F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76"/>
            <p:cNvSpPr txBox="1"/>
            <p:nvPr/>
          </p:nvSpPr>
          <p:spPr>
            <a:xfrm>
              <a:off x="5754312" y="2613604"/>
              <a:ext cx="1864500" cy="782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i="1" dirty="0"/>
                <a:t>LacZ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200" dirty="0"/>
                <a:t>BioPAX: Protein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0"/>
            <p:cNvSpPr/>
            <p:nvPr/>
          </p:nvSpPr>
          <p:spPr>
            <a:xfrm>
              <a:off x="5757068" y="2359271"/>
              <a:ext cx="333899" cy="333899"/>
            </a:xfrm>
            <a:prstGeom prst="ellipse">
              <a:avLst/>
            </a:prstGeom>
            <a:solidFill>
              <a:srgbClr val="CC00CC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133640" y="2029116"/>
              <a:ext cx="1204226" cy="263654"/>
              <a:chOff x="5581439" y="3469116"/>
              <a:chExt cx="1204226" cy="263654"/>
            </a:xfrm>
          </p:grpSpPr>
          <p:sp>
            <p:nvSpPr>
              <p:cNvPr id="64" name="Rectangular Callout 63"/>
              <p:cNvSpPr/>
              <p:nvPr/>
            </p:nvSpPr>
            <p:spPr>
              <a:xfrm flipV="1">
                <a:off x="5581439" y="3469116"/>
                <a:ext cx="1204226" cy="263654"/>
              </a:xfrm>
              <a:prstGeom prst="wedgeRectCallout">
                <a:avLst>
                  <a:gd name="adj1" fmla="val -69746"/>
                  <a:gd name="adj2" fmla="val -13367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Shape 85"/>
              <p:cNvPicPr preferRelativeResize="0"/>
              <p:nvPr/>
            </p:nvPicPr>
            <p:blipFill rotWithShape="1">
              <a:blip r:embed="rId4">
                <a:alphaModFix/>
              </a:blip>
              <a:srcRect t="55140"/>
              <a:stretch/>
            </p:blipFill>
            <p:spPr>
              <a:xfrm>
                <a:off x="5602035" y="3521812"/>
                <a:ext cx="1169497" cy="2036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6" name="Group 65"/>
          <p:cNvGrpSpPr/>
          <p:nvPr/>
        </p:nvGrpSpPr>
        <p:grpSpPr>
          <a:xfrm>
            <a:off x="5001382" y="1954949"/>
            <a:ext cx="1864500" cy="1511804"/>
            <a:chOff x="4086942" y="1929505"/>
            <a:chExt cx="1864500" cy="1511804"/>
          </a:xfrm>
        </p:grpSpPr>
        <p:sp>
          <p:nvSpPr>
            <p:cNvPr id="67" name="Shape 77"/>
            <p:cNvSpPr txBox="1"/>
            <p:nvPr/>
          </p:nvSpPr>
          <p:spPr>
            <a:xfrm>
              <a:off x="4086942" y="2575510"/>
              <a:ext cx="1864500" cy="865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 i="1" dirty="0"/>
                <a:t>lacZ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200" dirty="0"/>
                <a:t>BioPAX: RNA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200" dirty="0"/>
                <a:t>SO: transcript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505395" y="1929505"/>
              <a:ext cx="1204226" cy="263654"/>
              <a:chOff x="4265657" y="3630888"/>
              <a:chExt cx="1204226" cy="263654"/>
            </a:xfrm>
          </p:grpSpPr>
          <p:sp>
            <p:nvSpPr>
              <p:cNvPr id="70" name="Rectangular Callout 69"/>
              <p:cNvSpPr/>
              <p:nvPr/>
            </p:nvSpPr>
            <p:spPr>
              <a:xfrm flipV="1">
                <a:off x="4265657" y="3630888"/>
                <a:ext cx="1204226" cy="263654"/>
              </a:xfrm>
              <a:prstGeom prst="wedgeRectCallout">
                <a:avLst>
                  <a:gd name="adj1" fmla="val -47059"/>
                  <a:gd name="adj2" fmla="val -17196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Shape 8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279011" y="3644089"/>
                <a:ext cx="1153081" cy="1954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2" name="Shape 63"/>
          <p:cNvSpPr/>
          <p:nvPr/>
        </p:nvSpPr>
        <p:spPr>
          <a:xfrm>
            <a:off x="6725038" y="215375"/>
            <a:ext cx="181499" cy="181499"/>
          </a:xfrm>
          <a:prstGeom prst="ellipse">
            <a:avLst/>
          </a:prstGeom>
          <a:solidFill>
            <a:srgbClr val="FFC0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73" name="Shape 66"/>
          <p:cNvCxnSpPr/>
          <p:nvPr/>
        </p:nvCxnSpPr>
        <p:spPr>
          <a:xfrm flipV="1">
            <a:off x="6800983" y="470256"/>
            <a:ext cx="4825" cy="122805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74" name="Shape 80"/>
          <p:cNvSpPr txBox="1"/>
          <p:nvPr/>
        </p:nvSpPr>
        <p:spPr>
          <a:xfrm>
            <a:off x="6894901" y="0"/>
            <a:ext cx="2434500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i="1" dirty="0"/>
              <a:t>X-gal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BioPAX: SmallMolecule</a:t>
            </a:r>
          </a:p>
        </p:txBody>
      </p:sp>
      <p:cxnSp>
        <p:nvCxnSpPr>
          <p:cNvPr id="22" name="Shape 53"/>
          <p:cNvCxnSpPr/>
          <p:nvPr/>
        </p:nvCxnSpPr>
        <p:spPr>
          <a:xfrm>
            <a:off x="847023" y="1695996"/>
            <a:ext cx="2080813" cy="1692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77" name="Shape 64"/>
          <p:cNvSpPr/>
          <p:nvPr/>
        </p:nvSpPr>
        <p:spPr>
          <a:xfrm>
            <a:off x="8781918" y="2486396"/>
            <a:ext cx="181499" cy="181499"/>
          </a:xfrm>
          <a:prstGeom prst="ellipse">
            <a:avLst/>
          </a:prstGeom>
          <a:solidFill>
            <a:srgbClr val="00B0F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78" name="Shape 65"/>
          <p:cNvCxnSpPr/>
          <p:nvPr/>
        </p:nvCxnSpPr>
        <p:spPr>
          <a:xfrm>
            <a:off x="8041474" y="2586873"/>
            <a:ext cx="682821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0" name="Rectangular Callout 79"/>
          <p:cNvSpPr/>
          <p:nvPr/>
        </p:nvSpPr>
        <p:spPr>
          <a:xfrm flipV="1">
            <a:off x="4799176" y="144221"/>
            <a:ext cx="1705916" cy="259492"/>
          </a:xfrm>
          <a:prstGeom prst="wedgeRectCallout">
            <a:avLst>
              <a:gd name="adj1" fmla="val 66597"/>
              <a:gd name="adj2" fmla="val -556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761788" y="149201"/>
            <a:ext cx="1705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[H][C@]1(O[C@H](CO)</a:t>
            </a:r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3075896" y="1318120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1200" dirty="0">
                <a:solidFill>
                  <a:srgbClr val="FFFFFF">
                    <a:lumMod val="50000"/>
                  </a:srgbClr>
                </a:solidFill>
              </a:rPr>
              <a:t>SBO: </a:t>
            </a:r>
            <a:r>
              <a:rPr lang="en" sz="1200" dirty="0" smtClean="0">
                <a:solidFill>
                  <a:srgbClr val="FFFFFF">
                    <a:lumMod val="50000"/>
                  </a:srgbClr>
                </a:solidFill>
              </a:rPr>
              <a:t>activator</a:t>
            </a:r>
            <a:endParaRPr lang="en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44" name="Shape 56"/>
          <p:cNvCxnSpPr/>
          <p:nvPr/>
        </p:nvCxnSpPr>
        <p:spPr>
          <a:xfrm rot="10800000" flipH="1">
            <a:off x="5999600" y="2586873"/>
            <a:ext cx="566400" cy="269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567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58</Words>
  <Application>Microsoft Office PowerPoint</Application>
  <PresentationFormat>On-screen Show (16:9)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Verdana</vt:lpstr>
      <vt:lpstr>simple-light-2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Bartley</dc:creator>
  <cp:lastModifiedBy>Bryan Bartley</cp:lastModifiedBy>
  <cp:revision>34</cp:revision>
  <dcterms:modified xsi:type="dcterms:W3CDTF">2015-10-30T23:17:14Z</dcterms:modified>
</cp:coreProperties>
</file>