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8327-C38B-4EEB-A77B-F18180DEDFC9}" type="datetimeFigureOut">
              <a:rPr lang="en-GB" smtClean="0"/>
              <a:t>06/01/2014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8E0A-E3AE-4A49-A9EF-10229118E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07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8327-C38B-4EEB-A77B-F18180DEDFC9}" type="datetimeFigureOut">
              <a:rPr lang="en-GB" smtClean="0"/>
              <a:t>06/01/2014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8E0A-E3AE-4A49-A9EF-10229118E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03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8327-C38B-4EEB-A77B-F18180DEDFC9}" type="datetimeFigureOut">
              <a:rPr lang="en-GB" smtClean="0"/>
              <a:t>06/01/2014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8E0A-E3AE-4A49-A9EF-10229118E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237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8327-C38B-4EEB-A77B-F18180DEDFC9}" type="datetimeFigureOut">
              <a:rPr lang="en-GB" smtClean="0"/>
              <a:t>06/01/2014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8E0A-E3AE-4A49-A9EF-10229118E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26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8327-C38B-4EEB-A77B-F18180DEDFC9}" type="datetimeFigureOut">
              <a:rPr lang="en-GB" smtClean="0"/>
              <a:t>06/01/2014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8E0A-E3AE-4A49-A9EF-10229118E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633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8327-C38B-4EEB-A77B-F18180DEDFC9}" type="datetimeFigureOut">
              <a:rPr lang="en-GB" smtClean="0"/>
              <a:t>06/01/2014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8E0A-E3AE-4A49-A9EF-10229118E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268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8327-C38B-4EEB-A77B-F18180DEDFC9}" type="datetimeFigureOut">
              <a:rPr lang="en-GB" smtClean="0"/>
              <a:t>06/01/2014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8E0A-E3AE-4A49-A9EF-10229118E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268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8327-C38B-4EEB-A77B-F18180DEDFC9}" type="datetimeFigureOut">
              <a:rPr lang="en-GB" smtClean="0"/>
              <a:t>06/01/2014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8E0A-E3AE-4A49-A9EF-10229118E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063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8327-C38B-4EEB-A77B-F18180DEDFC9}" type="datetimeFigureOut">
              <a:rPr lang="en-GB" smtClean="0"/>
              <a:t>06/01/2014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8E0A-E3AE-4A49-A9EF-10229118E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517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8327-C38B-4EEB-A77B-F18180DEDFC9}" type="datetimeFigureOut">
              <a:rPr lang="en-GB" smtClean="0"/>
              <a:t>06/01/2014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8E0A-E3AE-4A49-A9EF-10229118E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544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8327-C38B-4EEB-A77B-F18180DEDFC9}" type="datetimeFigureOut">
              <a:rPr lang="en-GB" smtClean="0"/>
              <a:t>06/01/2014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8E0A-E3AE-4A49-A9EF-10229118E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367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48327-C38B-4EEB-A77B-F18180DEDFC9}" type="datetimeFigureOut">
              <a:rPr lang="en-GB" smtClean="0"/>
              <a:t>06/01/2014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38E0A-E3AE-4A49-A9EF-10229118E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63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Our glorious </a:t>
            </a:r>
            <a:r>
              <a:rPr lang="en-GB" dirty="0" smtClean="0"/>
              <a:t>code</a:t>
            </a:r>
            <a:br>
              <a:rPr lang="en-GB" dirty="0" smtClean="0"/>
            </a:br>
            <a:r>
              <a:rPr lang="en-GB" dirty="0" err="1" smtClean="0"/>
              <a:t>libSBOLJ</a:t>
            </a:r>
            <a:r>
              <a:rPr lang="en-GB" dirty="0" smtClean="0"/>
              <a:t> – I laughed, I cried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Matthew Pocock</a:t>
            </a:r>
          </a:p>
          <a:p>
            <a:r>
              <a:rPr lang="en-GB" dirty="0" smtClean="0"/>
              <a:t>NCL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353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bright </a:t>
            </a:r>
            <a:r>
              <a:rPr lang="en-GB" dirty="0" err="1" smtClean="0"/>
              <a:t>libSBOLj</a:t>
            </a:r>
            <a:r>
              <a:rPr lang="en-GB" dirty="0" smtClean="0"/>
              <a:t> future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Having a high-quality </a:t>
            </a:r>
            <a:r>
              <a:rPr lang="en-GB" dirty="0" err="1" smtClean="0"/>
              <a:t>libSBOLj</a:t>
            </a:r>
            <a:r>
              <a:rPr lang="en-GB" dirty="0" smtClean="0"/>
              <a:t> is a Good Thing</a:t>
            </a:r>
          </a:p>
          <a:p>
            <a:r>
              <a:rPr lang="en-GB" dirty="0" smtClean="0"/>
              <a:t>Promotes adoption</a:t>
            </a:r>
          </a:p>
          <a:p>
            <a:r>
              <a:rPr lang="en-GB" dirty="0" smtClean="0"/>
              <a:t>Promotes compliance</a:t>
            </a:r>
          </a:p>
          <a:p>
            <a:r>
              <a:rPr lang="en-GB" dirty="0" smtClean="0"/>
              <a:t>Keeps the spec honest – we can’t develop impractical specs if we’re implementing them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So, let’s make it a priority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854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libSBOLj</a:t>
            </a:r>
            <a:r>
              <a:rPr lang="en-GB" dirty="0" smtClean="0"/>
              <a:t> is…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Java library implementing ‘SBOL’</a:t>
            </a:r>
          </a:p>
          <a:p>
            <a:r>
              <a:rPr lang="en-GB" dirty="0" smtClean="0"/>
              <a:t>Hosted on </a:t>
            </a:r>
            <a:r>
              <a:rPr lang="en-GB" dirty="0" err="1" smtClean="0"/>
              <a:t>github</a:t>
            </a:r>
            <a:endParaRPr lang="en-GB" dirty="0" smtClean="0"/>
          </a:p>
          <a:p>
            <a:r>
              <a:rPr lang="en-GB" dirty="0" smtClean="0"/>
              <a:t>Open-source</a:t>
            </a:r>
          </a:p>
          <a:p>
            <a:r>
              <a:rPr lang="en-GB" dirty="0" smtClean="0"/>
              <a:t>Under-maintained</a:t>
            </a:r>
          </a:p>
          <a:p>
            <a:r>
              <a:rPr lang="en-GB" dirty="0" smtClean="0"/>
              <a:t>Useful</a:t>
            </a:r>
          </a:p>
          <a:p>
            <a:r>
              <a:rPr lang="en-GB" dirty="0" smtClean="0"/>
              <a:t>In need of love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986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brief tour of </a:t>
            </a:r>
            <a:r>
              <a:rPr lang="en-GB" dirty="0" err="1" smtClean="0"/>
              <a:t>libSBOLj</a:t>
            </a:r>
            <a:r>
              <a:rPr lang="en-GB" dirty="0" smtClean="0"/>
              <a:t> on </a:t>
            </a:r>
            <a:r>
              <a:rPr lang="en-GB" dirty="0" err="1" smtClean="0"/>
              <a:t>github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site</a:t>
            </a:r>
          </a:p>
          <a:p>
            <a:r>
              <a:rPr lang="en-GB" dirty="0" smtClean="0"/>
              <a:t>How to navigate</a:t>
            </a:r>
          </a:p>
          <a:p>
            <a:r>
              <a:rPr lang="en-GB" dirty="0" smtClean="0"/>
              <a:t>Branches</a:t>
            </a:r>
          </a:p>
          <a:p>
            <a:r>
              <a:rPr lang="en-GB" dirty="0" smtClean="0"/>
              <a:t>Stats and graphs</a:t>
            </a:r>
          </a:p>
          <a:p>
            <a:r>
              <a:rPr lang="en-GB" dirty="0" smtClean="0"/>
              <a:t>Issue tracking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03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land of multiple modules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Build with maven</a:t>
            </a:r>
          </a:p>
          <a:p>
            <a:r>
              <a:rPr lang="en-GB" dirty="0" smtClean="0"/>
              <a:t>Produce independent jars</a:t>
            </a:r>
          </a:p>
          <a:p>
            <a:r>
              <a:rPr lang="en-GB" dirty="0" smtClean="0"/>
              <a:t>Separate directories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Arial" charset="0"/>
              <a:buChar char="•"/>
            </a:pPr>
            <a:r>
              <a:rPr lang="en-GB" dirty="0" smtClean="0"/>
              <a:t>Core – sequence data model &amp; core interfaces</a:t>
            </a:r>
          </a:p>
          <a:p>
            <a:pPr>
              <a:buFont typeface="Arial" charset="0"/>
              <a:buChar char="•"/>
            </a:pPr>
            <a:r>
              <a:rPr lang="en-GB" dirty="0" err="1" smtClean="0"/>
              <a:t>Rdf-pickler</a:t>
            </a:r>
            <a:r>
              <a:rPr lang="en-GB" dirty="0" smtClean="0"/>
              <a:t> – pickling to/from RDF -&gt; RDF/XML</a:t>
            </a:r>
          </a:p>
          <a:p>
            <a:pPr>
              <a:buFont typeface="Arial" charset="0"/>
              <a:buChar char="•"/>
            </a:pPr>
            <a:r>
              <a:rPr lang="en-GB" dirty="0" smtClean="0"/>
              <a:t>System – prototype of the system extension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687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the tool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Git allows multiple people to edit the same code-base</a:t>
            </a:r>
          </a:p>
          <a:p>
            <a:r>
              <a:rPr lang="en-GB" dirty="0" smtClean="0"/>
              <a:t>Low chance of destroying somebody else’s changes by accident</a:t>
            </a:r>
          </a:p>
          <a:p>
            <a:r>
              <a:rPr lang="en-GB" dirty="0" smtClean="0"/>
              <a:t>Designed for collaboration</a:t>
            </a:r>
          </a:p>
          <a:p>
            <a:r>
              <a:rPr lang="en-GB" dirty="0" smtClean="0"/>
              <a:t>We use git-flow (or at least we should)</a:t>
            </a:r>
          </a:p>
          <a:p>
            <a:pPr lvl="1"/>
            <a:r>
              <a:rPr lang="en-GB" dirty="0" smtClean="0"/>
              <a:t>apt-get install git-flow</a:t>
            </a:r>
          </a:p>
          <a:p>
            <a:pPr lvl="1"/>
            <a:r>
              <a:rPr lang="en-GB" dirty="0" smtClean="0"/>
              <a:t>git flow </a:t>
            </a:r>
            <a:r>
              <a:rPr lang="en-GB" dirty="0" err="1" smtClean="0"/>
              <a:t>init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#when you first clone the repo</a:t>
            </a:r>
          </a:p>
          <a:p>
            <a:pPr lvl="1"/>
            <a:r>
              <a:rPr lang="en-GB" dirty="0"/>
              <a:t>g</a:t>
            </a:r>
            <a:r>
              <a:rPr lang="en-GB" dirty="0" smtClean="0"/>
              <a:t>it flow feature start </a:t>
            </a:r>
            <a:r>
              <a:rPr lang="en-GB" dirty="0" err="1" smtClean="0"/>
              <a:t>myfeature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#when you add a chunk of functionality</a:t>
            </a:r>
          </a:p>
          <a:p>
            <a:pPr lvl="1"/>
            <a:r>
              <a:rPr lang="en-GB" dirty="0"/>
              <a:t>g</a:t>
            </a:r>
            <a:r>
              <a:rPr lang="en-GB" dirty="0" smtClean="0"/>
              <a:t>it flow feature finish</a:t>
            </a:r>
            <a:br>
              <a:rPr lang="en-GB" dirty="0" smtClean="0"/>
            </a:br>
            <a:r>
              <a:rPr lang="en-GB" dirty="0" smtClean="0"/>
              <a:t>#when the feature is completed and ready to merge back into trunk</a:t>
            </a:r>
          </a:p>
        </p:txBody>
      </p:sp>
    </p:spTree>
    <p:extLst>
      <p:ext uri="{BB962C8B-B14F-4D97-AF65-F5344CB8AC3E}">
        <p14:creationId xmlns:p14="http://schemas.microsoft.com/office/powerpoint/2010/main" val="323264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Maven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Build tool, a bit like ant</a:t>
            </a:r>
          </a:p>
          <a:p>
            <a:r>
              <a:rPr lang="en-GB" dirty="0" smtClean="0"/>
              <a:t>Uses pom.xml files to describe projects</a:t>
            </a:r>
          </a:p>
          <a:p>
            <a:r>
              <a:rPr lang="en-GB" dirty="0" smtClean="0"/>
              <a:t>Build with: </a:t>
            </a:r>
            <a:r>
              <a:rPr lang="en-GB" dirty="0" err="1" smtClean="0"/>
              <a:t>mvn</a:t>
            </a:r>
            <a:r>
              <a:rPr lang="en-GB" dirty="0" smtClean="0"/>
              <a:t> install</a:t>
            </a:r>
          </a:p>
          <a:p>
            <a:endParaRPr lang="en-GB" dirty="0"/>
          </a:p>
          <a:p>
            <a:r>
              <a:rPr lang="en-GB" dirty="0" smtClean="0"/>
              <a:t>Relatively painless</a:t>
            </a:r>
          </a:p>
          <a:p>
            <a:r>
              <a:rPr lang="en-GB" dirty="0" smtClean="0"/>
              <a:t>Ide-independent</a:t>
            </a:r>
          </a:p>
          <a:p>
            <a:r>
              <a:rPr lang="en-GB" dirty="0" smtClean="0"/>
              <a:t>Plays nicely with continuous integration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107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Adding a new module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In the parent </a:t>
            </a:r>
            <a:r>
              <a:rPr lang="en-GB" dirty="0" err="1" smtClean="0"/>
              <a:t>pom</a:t>
            </a:r>
            <a:endParaRPr lang="en-GB" dirty="0" smtClean="0"/>
          </a:p>
          <a:p>
            <a:pPr lvl="1"/>
            <a:r>
              <a:rPr lang="en-GB" dirty="0"/>
              <a:t>&lt;modules</a:t>
            </a:r>
            <a:r>
              <a:rPr lang="en-GB" dirty="0" smtClean="0"/>
              <a:t>&gt;</a:t>
            </a:r>
            <a:br>
              <a:rPr lang="en-GB" dirty="0" smtClean="0"/>
            </a:br>
            <a:r>
              <a:rPr lang="en-GB" dirty="0" smtClean="0"/>
              <a:t>  &lt;</a:t>
            </a:r>
            <a:r>
              <a:rPr lang="en-GB" dirty="0"/>
              <a:t>module&gt;core&lt;/module</a:t>
            </a:r>
            <a:r>
              <a:rPr lang="en-GB" dirty="0" smtClean="0"/>
              <a:t>&gt;</a:t>
            </a:r>
            <a:br>
              <a:rPr lang="en-GB" dirty="0" smtClean="0"/>
            </a:br>
            <a:r>
              <a:rPr lang="en-GB" dirty="0" smtClean="0"/>
              <a:t>  &lt;</a:t>
            </a:r>
            <a:r>
              <a:rPr lang="en-GB" dirty="0"/>
              <a:t>module&gt;</a:t>
            </a:r>
            <a:r>
              <a:rPr lang="en-GB" dirty="0" err="1"/>
              <a:t>rdf-pickler</a:t>
            </a:r>
            <a:r>
              <a:rPr lang="en-GB" dirty="0"/>
              <a:t>&lt;/module</a:t>
            </a:r>
            <a:r>
              <a:rPr lang="en-GB" dirty="0" smtClean="0"/>
              <a:t>&gt;</a:t>
            </a:r>
            <a:br>
              <a:rPr lang="en-GB" dirty="0" smtClean="0"/>
            </a:br>
            <a:r>
              <a:rPr lang="en-GB" dirty="0" smtClean="0"/>
              <a:t>  &lt;</a:t>
            </a:r>
            <a:r>
              <a:rPr lang="en-GB" dirty="0"/>
              <a:t>module&gt;examples&lt;/module</a:t>
            </a:r>
            <a:r>
              <a:rPr lang="en-GB" dirty="0" smtClean="0"/>
              <a:t>&gt;</a:t>
            </a:r>
            <a:br>
              <a:rPr lang="en-GB" dirty="0" smtClean="0"/>
            </a:br>
            <a:r>
              <a:rPr lang="en-GB" dirty="0" smtClean="0">
                <a:solidFill>
                  <a:schemeClr val="accent1"/>
                </a:solidFill>
              </a:rPr>
              <a:t> 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&lt;module&gt;</a:t>
            </a:r>
            <a:r>
              <a:rPr lang="en-GB" dirty="0" err="1" smtClean="0">
                <a:solidFill>
                  <a:schemeClr val="accent6">
                    <a:lumMod val="75000"/>
                  </a:schemeClr>
                </a:solidFill>
              </a:rPr>
              <a:t>myExcitingModule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&lt;/modules&gt;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&lt;/</a:t>
            </a:r>
            <a:r>
              <a:rPr lang="en-GB" dirty="0"/>
              <a:t>modules</a:t>
            </a:r>
            <a:r>
              <a:rPr lang="en-GB" dirty="0" smtClean="0"/>
              <a:t>&gt;</a:t>
            </a:r>
          </a:p>
          <a:p>
            <a:r>
              <a:rPr lang="en-GB" dirty="0" smtClean="0"/>
              <a:t>In the </a:t>
            </a:r>
            <a:r>
              <a:rPr lang="en-GB" dirty="0" err="1" smtClean="0"/>
              <a:t>libSBOLj</a:t>
            </a:r>
            <a:r>
              <a:rPr lang="en-GB" dirty="0" smtClean="0"/>
              <a:t> directory</a:t>
            </a:r>
          </a:p>
          <a:p>
            <a:pPr lvl="1"/>
            <a:r>
              <a:rPr lang="en-GB" dirty="0" smtClean="0"/>
              <a:t>Create a </a:t>
            </a:r>
            <a:r>
              <a:rPr lang="en-GB" dirty="0" err="1" smtClean="0"/>
              <a:t>myExcitingModule</a:t>
            </a:r>
            <a:r>
              <a:rPr lang="en-GB" dirty="0" smtClean="0"/>
              <a:t> directory</a:t>
            </a:r>
          </a:p>
          <a:p>
            <a:pPr lvl="1"/>
            <a:r>
              <a:rPr lang="en-GB" dirty="0" smtClean="0"/>
              <a:t>Add a pom.xml file for it</a:t>
            </a:r>
          </a:p>
          <a:p>
            <a:pPr lvl="1"/>
            <a:r>
              <a:rPr lang="en-GB" dirty="0" smtClean="0"/>
              <a:t>Add code directories </a:t>
            </a:r>
          </a:p>
          <a:p>
            <a:pPr lvl="1"/>
            <a:r>
              <a:rPr lang="en-GB" dirty="0" smtClean="0"/>
              <a:t>Copy template from another module – It’s easier than writing your own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321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Coding social - scrum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We’ve been having regular coder meetings</a:t>
            </a:r>
          </a:p>
          <a:p>
            <a:pPr lvl="1"/>
            <a:r>
              <a:rPr lang="en-GB" dirty="0" smtClean="0"/>
              <a:t>Google hangouts</a:t>
            </a:r>
          </a:p>
          <a:p>
            <a:pPr lvl="1"/>
            <a:r>
              <a:rPr lang="en-GB" dirty="0" smtClean="0"/>
              <a:t>Fortnightly, events allowing</a:t>
            </a:r>
          </a:p>
          <a:p>
            <a:r>
              <a:rPr lang="en-GB" dirty="0" smtClean="0"/>
              <a:t>Generated lots of issues and action points</a:t>
            </a:r>
          </a:p>
          <a:p>
            <a:r>
              <a:rPr lang="en-GB" dirty="0" smtClean="0"/>
              <a:t>We need the corresponding fixes or commits</a:t>
            </a:r>
          </a:p>
          <a:p>
            <a:pPr lvl="1"/>
            <a:r>
              <a:rPr lang="en-GB" dirty="0" smtClean="0"/>
              <a:t>Lack of time? </a:t>
            </a:r>
            <a:r>
              <a:rPr lang="en-GB" dirty="0"/>
              <a:t>Management priorities</a:t>
            </a:r>
            <a:endParaRPr lang="en-GB" dirty="0" smtClean="0"/>
          </a:p>
          <a:p>
            <a:pPr lvl="1"/>
            <a:r>
              <a:rPr lang="en-GB" dirty="0" smtClean="0"/>
              <a:t>Low familiarity with code-base and tooling ?  Coding buddies</a:t>
            </a:r>
          </a:p>
          <a:p>
            <a:pPr lvl="1"/>
            <a:r>
              <a:rPr lang="en-GB" dirty="0" smtClean="0"/>
              <a:t>Seen as a low priority. Lack of accountability.</a:t>
            </a:r>
          </a:p>
          <a:p>
            <a:pPr lvl="1"/>
            <a:r>
              <a:rPr lang="en-GB" dirty="0" smtClean="0"/>
              <a:t>PIs – is </a:t>
            </a:r>
            <a:r>
              <a:rPr lang="en-GB" dirty="0" err="1" smtClean="0"/>
              <a:t>libSBOLj</a:t>
            </a:r>
            <a:r>
              <a:rPr lang="en-GB" dirty="0" smtClean="0"/>
              <a:t> important enough for you to dedicate resources to it?</a:t>
            </a:r>
          </a:p>
          <a:p>
            <a:endParaRPr lang="en-GB" dirty="0"/>
          </a:p>
          <a:p>
            <a:r>
              <a:rPr lang="en-GB" dirty="0" smtClean="0"/>
              <a:t>This is OUR code-base, so it needs community contribution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286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Towards an SBOL 2.0 code-base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The UML diagrams are not the same as the java objects</a:t>
            </a:r>
          </a:p>
          <a:p>
            <a:pPr lvl="1"/>
            <a:r>
              <a:rPr lang="en-GB" dirty="0" smtClean="0"/>
              <a:t>E.g. we need explicit references for re-use of top-level entities (open diamonds in the UML)</a:t>
            </a:r>
          </a:p>
          <a:p>
            <a:pPr lvl="1"/>
            <a:r>
              <a:rPr lang="en-GB" dirty="0" smtClean="0"/>
              <a:t>Not everything will be in-memory, locally, </a:t>
            </a:r>
            <a:r>
              <a:rPr lang="en-GB" dirty="0" err="1" smtClean="0"/>
              <a:t>symultaneously</a:t>
            </a:r>
            <a:endParaRPr lang="en-GB" dirty="0" smtClean="0"/>
          </a:p>
          <a:p>
            <a:r>
              <a:rPr lang="en-GB" dirty="0" smtClean="0"/>
              <a:t>Multiple modules – one for each data model</a:t>
            </a:r>
          </a:p>
          <a:p>
            <a:r>
              <a:rPr lang="en-GB" dirty="0" smtClean="0"/>
              <a:t>Code-base needs to be managed by the community</a:t>
            </a:r>
          </a:p>
          <a:p>
            <a:pPr lvl="1"/>
            <a:r>
              <a:rPr lang="en-GB" dirty="0" smtClean="0"/>
              <a:t>Dedicated resource</a:t>
            </a:r>
          </a:p>
          <a:p>
            <a:pPr lvl="1"/>
            <a:r>
              <a:rPr lang="en-GB" dirty="0" smtClean="0"/>
              <a:t>Seen as a priority, not an optional extra</a:t>
            </a:r>
          </a:p>
          <a:p>
            <a:r>
              <a:rPr lang="en-GB" dirty="0" smtClean="0"/>
              <a:t>Not just maintained by the editors</a:t>
            </a:r>
          </a:p>
          <a:p>
            <a:r>
              <a:rPr lang="en-GB" dirty="0" smtClean="0"/>
              <a:t>Developed hand-in-hand with the RFCs, developer documentation and user documentation</a:t>
            </a:r>
          </a:p>
          <a:p>
            <a:r>
              <a:rPr lang="en-GB" dirty="0" smtClean="0"/>
              <a:t>Proper unit testing – some software engineering rigour</a:t>
            </a:r>
          </a:p>
          <a:p>
            <a:r>
              <a:rPr lang="en-GB" dirty="0" smtClean="0"/>
              <a:t>Cross-referencing between implementation, testing and spec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007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1818</TotalTime>
  <Words>375</Words>
  <Application>Microsoft Office PowerPoint</Application>
  <PresentationFormat>On-screen Show (4:3)</PresentationFormat>
  <Paragraphs>80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Our glorious code libSBOLJ – I laughed, I cried</vt:lpstr>
      <vt:lpstr>libSBOLj is…</vt:lpstr>
      <vt:lpstr>A brief tour of libSBOLj on github</vt:lpstr>
      <vt:lpstr>The land of multiple modules</vt:lpstr>
      <vt:lpstr>Git the tool</vt:lpstr>
      <vt:lpstr>Maven</vt:lpstr>
      <vt:lpstr>Adding a new module</vt:lpstr>
      <vt:lpstr>Coding social - scrum</vt:lpstr>
      <vt:lpstr>Towards an SBOL 2.0 code-base</vt:lpstr>
      <vt:lpstr>A bright libSBOLj future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glorious code</dc:title>
  <dc:creator>matthew</dc:creator>
  <cp:lastModifiedBy>matthew</cp:lastModifiedBy>
  <cp:revision>8</cp:revision>
  <dcterms:created xsi:type="dcterms:W3CDTF">2014-01-03T16:32:22Z</dcterms:created>
  <dcterms:modified xsi:type="dcterms:W3CDTF">2014-01-06T17:35:36Z</dcterms:modified>
</cp:coreProperties>
</file>