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SBOL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Ernst Oberortner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Cesar Rodriguez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SBOL Script?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Controlled Vocabulary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Human- and Machine-readable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Easy to Learn, Read, Write and Exchange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/>
              <a:t>UI to SBOL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531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components</a:t>
            </a: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biofab.org 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partsregistry.org.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Construct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alpha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with components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apFAB70, BBa_J61100,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BBa_K590022, apFAB390.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module alpha in SBOL.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was done so far?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Positioning of SBOL 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- Implementation of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 Core (Parser, Domain Model)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- Integration of Core into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 Clotho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Live</a:t>
            </a:r>
          </a:p>
          <a:p>
            <a:pPr lv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Type of Parts (Promoters, RBS, ...)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Full Set of CRUD operations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New Statements</a:t>
            </a: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Express alpha in X. </a:t>
            </a: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vs.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alpha into vector pFab1.</a:t>
            </a:r>
          </a:p>
          <a:p>
            <a:pPr lv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pFAB1 into host cell 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Questions?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Ernst Oberortner</a:t>
            </a:r>
          </a:p>
          <a:p>
            <a:pPr lv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Cesar Rodriguez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