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SBOL Visual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635" y="203546"/>
            <a:ext cx="7156728" cy="645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