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7560000" cx="10692000"/>
  <p:notesSz cx="7560000" cy="106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286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" name="Shape 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