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0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3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6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8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5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2A7C-2FA8-4187-98E3-FDDF711169D2}" type="datetimeFigureOut">
              <a:rPr lang="en-US" smtClean="0"/>
              <a:t>4/26/2013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9569-62D6-42FB-A2E2-3781A1AE1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4/26/2013</a:t>
            </a:r>
          </a:p>
          <a:p>
            <a:r>
              <a:rPr lang="en-US" dirty="0" smtClean="0"/>
              <a:t>Ryan, Jackie, Robert, Mike, </a:t>
            </a:r>
            <a:r>
              <a:rPr lang="en-US" dirty="0" smtClean="0"/>
              <a:t>Larisa, Bryan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7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JN654719 - 35S promoter of </a:t>
            </a:r>
            <a:r>
              <a:rPr lang="en-US" sz="2400" dirty="0" err="1" smtClean="0"/>
              <a:t>CaMV</a:t>
            </a:r>
            <a:r>
              <a:rPr lang="en-US" sz="2400" dirty="0" smtClean="0"/>
              <a:t> 343 </a:t>
            </a:r>
            <a:r>
              <a:rPr lang="en-US" sz="2400" dirty="0" err="1" smtClean="0"/>
              <a:t>bp</a:t>
            </a:r>
            <a:r>
              <a:rPr lang="en-US" sz="2400" dirty="0" smtClean="0"/>
              <a:t> (modified).xml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galdzic\Dropbox\sbol_designs\Screen Shot 2013-04-26 at 1.08.00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914400"/>
            <a:ext cx="8204439" cy="568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2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OG2_pSF-CMV.xdna (modified)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599"/>
            <a:ext cx="5338708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09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green (not (or (AHL) (and (</a:t>
            </a:r>
            <a:r>
              <a:rPr lang="en-US" dirty="0" err="1"/>
              <a:t>aTc</a:t>
            </a:r>
            <a:r>
              <a:rPr lang="en-US" dirty="0"/>
              <a:t>) (not (IPTG))))))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599"/>
            <a:ext cx="19511202" cy="2895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714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48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Case Studies</vt:lpstr>
      <vt:lpstr>JN654719 - 35S promoter of CaMV 343 bp (modified).xml</vt:lpstr>
      <vt:lpstr>OG2_pSF-CMV.xdna (modified)</vt:lpstr>
      <vt:lpstr>green (not (or (AHL) (and (aTc) (not (IPTG))))))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mgaldzic</cp:lastModifiedBy>
  <cp:revision>6</cp:revision>
  <dcterms:created xsi:type="dcterms:W3CDTF">2013-04-26T12:04:41Z</dcterms:created>
  <dcterms:modified xsi:type="dcterms:W3CDTF">2013-04-26T13:57:55Z</dcterms:modified>
</cp:coreProperties>
</file>