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1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1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9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3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F7BE-E857-4233-B5DE-436432E65A7A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3EFE-6437-4C89-967F-A7F315CD6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4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RDF Pickling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Matthew, </a:t>
            </a:r>
            <a:r>
              <a:rPr lang="en-GB" dirty="0" err="1" smtClean="0"/>
              <a:t>Goksel</a:t>
            </a:r>
            <a:endParaRPr lang="en-GB" dirty="0" smtClean="0"/>
          </a:p>
          <a:p>
            <a:r>
              <a:rPr lang="en-GB" dirty="0" smtClean="0"/>
              <a:t>NCL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Existing serialization isn’t fit for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existing serialization code has served us well </a:t>
            </a:r>
          </a:p>
          <a:p>
            <a:r>
              <a:rPr lang="en-GB" dirty="0" smtClean="0"/>
              <a:t>During the work for the NBT paper we found issues</a:t>
            </a:r>
          </a:p>
          <a:p>
            <a:pPr lvl="1"/>
            <a:r>
              <a:rPr lang="en-GB" dirty="0" smtClean="0"/>
              <a:t>Very verbose as objects serialized multiple times</a:t>
            </a:r>
          </a:p>
          <a:p>
            <a:pPr lvl="1"/>
            <a:r>
              <a:rPr lang="en-GB" dirty="0" smtClean="0"/>
              <a:t>Nested objects are ambiguous</a:t>
            </a:r>
          </a:p>
          <a:p>
            <a:pPr lvl="1"/>
            <a:r>
              <a:rPr lang="en-GB" dirty="0" smtClean="0"/>
              <a:t>Validation is patchy</a:t>
            </a:r>
          </a:p>
          <a:p>
            <a:r>
              <a:rPr lang="en-GB" dirty="0" smtClean="0"/>
              <a:t>The existing code-base for serialization is ossified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Please! Other people have done this for us – why develop it all ourselves?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standard Jena RDF methods to write this out as RDF/XML (or other formats)</a:t>
            </a:r>
          </a:p>
          <a:p>
            <a:r>
              <a:rPr lang="en-GB" dirty="0" smtClean="0"/>
              <a:t>Gives us fine control over the details of the serialization e.g. what is top-level in the file</a:t>
            </a:r>
          </a:p>
          <a:p>
            <a:r>
              <a:rPr lang="en-GB" dirty="0" smtClean="0"/>
              <a:t>Moves the problem to populating the Jena Model from SBOL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1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RDF </a:t>
            </a:r>
            <a:r>
              <a:rPr lang="en-GB" dirty="0" err="1" smtClean="0"/>
              <a:t>Pickler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Pickles SBOL objects to a Jena RDF Model</a:t>
            </a:r>
          </a:p>
          <a:p>
            <a:r>
              <a:rPr lang="en-GB" dirty="0" err="1" smtClean="0"/>
              <a:t>Unpickles</a:t>
            </a:r>
            <a:r>
              <a:rPr lang="en-GB" dirty="0" smtClean="0"/>
              <a:t> SBOL objects from a Jena RDF model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interface </a:t>
            </a:r>
            <a:r>
              <a:rPr lang="en-GB" dirty="0" err="1" smtClean="0"/>
              <a:t>RdfEntityPickler</a:t>
            </a:r>
            <a:r>
              <a:rPr lang="en-GB" dirty="0" smtClean="0"/>
              <a:t>&lt;E&gt;</a:t>
            </a:r>
            <a:r>
              <a:rPr lang="en-GB" dirty="0" smtClean="0"/>
              <a:t> {</a:t>
            </a:r>
            <a:br>
              <a:rPr lang="en-GB" dirty="0" smtClean="0"/>
            </a:br>
            <a:r>
              <a:rPr lang="en-GB" dirty="0" smtClean="0"/>
              <a:t>  public void pickle(Model m, E entity);</a:t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E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unpickle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(Model m, URI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entityUri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Interface </a:t>
            </a:r>
            <a:r>
              <a:rPr lang="en-GB" dirty="0" err="1" smtClean="0"/>
              <a:t>RdfPropertyPickler</a:t>
            </a:r>
            <a:r>
              <a:rPr lang="en-GB" dirty="0" smtClean="0"/>
              <a:t>&lt;F, T&gt; {</a:t>
            </a:r>
            <a:br>
              <a:rPr lang="en-GB" dirty="0" smtClean="0"/>
            </a:br>
            <a:r>
              <a:rPr lang="en-GB" dirty="0" smtClean="0"/>
              <a:t>  public void pickle(Model m, F from, T to);</a:t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void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unpickle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(Model m, F from);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}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33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Pickler</a:t>
            </a:r>
            <a:r>
              <a:rPr lang="en-GB" dirty="0" smtClean="0"/>
              <a:t> </a:t>
            </a:r>
            <a:r>
              <a:rPr lang="en-GB" dirty="0" err="1" smtClean="0"/>
              <a:t>combinators</a:t>
            </a:r>
            <a:r>
              <a:rPr lang="en-GB" dirty="0" smtClean="0"/>
              <a:t> – what to do, not how to do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all(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byProperty</a:t>
            </a:r>
            <a:r>
              <a:rPr lang="en-GB" dirty="0" smtClean="0"/>
              <a:t>(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SBOLNamedObject.class</a:t>
            </a:r>
            <a:r>
              <a:rPr lang="en-GB" dirty="0" smtClean="0"/>
              <a:t>, "name",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err="1" smtClean="0"/>
              <a:t>notNull</a:t>
            </a:r>
            <a:r>
              <a:rPr lang="en-GB" dirty="0" smtClean="0"/>
              <a:t>(name)),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byProperty</a:t>
            </a:r>
            <a:r>
              <a:rPr lang="en-GB" dirty="0" smtClean="0"/>
              <a:t>(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SBOLNamedObject.class</a:t>
            </a:r>
            <a:r>
              <a:rPr lang="en-GB" dirty="0" smtClean="0"/>
              <a:t>, "</a:t>
            </a:r>
            <a:r>
              <a:rPr lang="en-GB" dirty="0" err="1" smtClean="0"/>
              <a:t>displayId</a:t>
            </a:r>
            <a:r>
              <a:rPr lang="en-GB" dirty="0" smtClean="0"/>
              <a:t>",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err="1" smtClean="0"/>
              <a:t>nullable</a:t>
            </a:r>
            <a:r>
              <a:rPr lang="en-GB" dirty="0" smtClean="0"/>
              <a:t>(</a:t>
            </a:r>
            <a:r>
              <a:rPr lang="en-GB" dirty="0" err="1" smtClean="0"/>
              <a:t>displayId</a:t>
            </a:r>
            <a:r>
              <a:rPr lang="en-GB" dirty="0" smtClean="0"/>
              <a:t>)),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byProperty</a:t>
            </a:r>
            <a:r>
              <a:rPr lang="en-GB" dirty="0" smtClean="0"/>
              <a:t>(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SBOLNamedObject.class</a:t>
            </a:r>
            <a:r>
              <a:rPr lang="en-GB" dirty="0" smtClean="0"/>
              <a:t>, "description",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err="1" smtClean="0"/>
              <a:t>nullable</a:t>
            </a:r>
            <a:r>
              <a:rPr lang="en-GB" dirty="0" smtClean="0"/>
              <a:t>(description)));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08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Extensions register </a:t>
            </a:r>
            <a:r>
              <a:rPr lang="en-GB" dirty="0" err="1" smtClean="0"/>
              <a:t>picklers</a:t>
            </a:r>
            <a:r>
              <a:rPr lang="en-GB" dirty="0" smtClean="0"/>
              <a:t> for their top-level entity Java beans</a:t>
            </a:r>
          </a:p>
          <a:p>
            <a:pPr lvl="1"/>
            <a:r>
              <a:rPr lang="en-GB" dirty="0" smtClean="0"/>
              <a:t>Just by having the jar in the class-path, the extension can now be serialized</a:t>
            </a:r>
          </a:p>
          <a:p>
            <a:r>
              <a:rPr lang="en-GB" dirty="0" smtClean="0"/>
              <a:t>Java beans that refer to top-level entities do so by an explicit reference object</a:t>
            </a:r>
          </a:p>
          <a:p>
            <a:pPr lvl="1"/>
            <a:r>
              <a:rPr lang="en-GB" dirty="0" smtClean="0"/>
              <a:t>Breaks the need to store the entire universe in one file</a:t>
            </a:r>
          </a:p>
          <a:p>
            <a:r>
              <a:rPr lang="en-GB" dirty="0" smtClean="0"/>
              <a:t>Supports modular and extensible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53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240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RDF Pickling</vt:lpstr>
      <vt:lpstr>Existing serialization isn’t fit for purpose</vt:lpstr>
      <vt:lpstr>Please! Other people have done this for us – why develop it all ourselves?</vt:lpstr>
      <vt:lpstr>RDF Pickler</vt:lpstr>
      <vt:lpstr>Pickler combinators – what to do, not how to do it</vt:lpstr>
      <vt:lpstr>The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Pickling</dc:title>
  <dc:creator>matthew</dc:creator>
  <cp:lastModifiedBy>matthew</cp:lastModifiedBy>
  <cp:revision>2</cp:revision>
  <dcterms:created xsi:type="dcterms:W3CDTF">2014-01-06T17:40:28Z</dcterms:created>
  <dcterms:modified xsi:type="dcterms:W3CDTF">2014-01-06T17:56:30Z</dcterms:modified>
</cp:coreProperties>
</file>