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SBOL 10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Stats and Thank Yous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Jan 9, 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Community Stats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b="1" lang="en"/>
              <a:t>1 Chair</a:t>
            </a:r>
            <a:r>
              <a:rPr lang="en"/>
              <a:t> - Herbert Sauro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b="1" lang="en"/>
              <a:t>5 Editors</a:t>
            </a:r>
            <a:r>
              <a:rPr lang="en"/>
              <a:t> - Kevin Clancy, Ernst Obernorter, Matthew Pocock, Jackie Quinn, Nic Roehner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b="1" lang="en"/>
              <a:t>80 Members</a:t>
            </a:r>
            <a:r>
              <a:rPr lang="en"/>
              <a:t> on the SBOL Developers List from </a:t>
            </a:r>
            <a:r>
              <a:rPr b="1" lang="en"/>
              <a:t>40 Institutions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Community Outputs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SBOL Core v1.1.0 (BBF RFC 87, March 2012)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SBOL Visual v1.0.0 (BBF RFC 93, March 2013)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Java and C libSBOL Implementations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3 Publications, including the recently accepted Nature BioTech Perspective!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Over Summer 2013, 4 talks and 2 posters between SB6.0, IWBDA, and Bio-ontologies </a:t>
            </a:r>
          </a:p>
          <a:p>
            <a:pPr indent="-3810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19 Software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Workshops and Meetups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1 – April 2008: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400"/>
              <a:t>  Standards and Specifications in Synthetic   Biology @ UW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2 – July 2009: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Synthetic Biology Data Exchange (SynBioDex) @ Stanford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3 – June 2010: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SynBioDex Meeting @ IWBDA’10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4 – January 2011: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SBOL Workshop @ Virginia Tech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5 – June 2011: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SBOL Workshop @ IWBDA’11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6 – January 2012: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SBOL Workshop @ UW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7 – June 2012: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SBOL Meetup @ IWBDA’12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8 – November 2012: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SBOL Workshop @ Boston University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9 – April 2013: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SBOL Workshop @ Newcastle University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10 – January 2014: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400"/>
              <a:t>  SBOL Workshop @ UC Berkeley</a:t>
            </a:r>
          </a:p>
          <a:p>
            <a:pPr lv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SBOL 11 -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to the following for contributing to the SBOL Scholarship Fund for SBOL 10: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73" y="2751923"/>
            <a:ext cx="3511975" cy="5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537" y="2617575"/>
            <a:ext cx="5165312" cy="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7647550" y="2585275"/>
            <a:ext cx="2905799" cy="940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400" y="3955425"/>
            <a:ext cx="2203734" cy="5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Acknowledgements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to </a:t>
            </a:r>
            <a:r>
              <a:rPr b="1" lang="en"/>
              <a:t>Dr. Chris Anderson</a:t>
            </a:r>
            <a:r>
              <a:rPr lang="en"/>
              <a:t>, </a:t>
            </a:r>
            <a:r>
              <a:rPr b="1" lang="en"/>
              <a:t>Robert Frawley</a:t>
            </a:r>
            <a:r>
              <a:rPr lang="en"/>
              <a:t>, and </a:t>
            </a:r>
            <a:r>
              <a:rPr b="1" lang="en"/>
              <a:t>UC Berkeley</a:t>
            </a:r>
            <a:r>
              <a:rPr lang="en"/>
              <a:t> for hosting us!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7" y="25410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