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2DEAE-BE63-426E-BFFA-CFD602FF6FAF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2"/>
            <a:ext cx="91191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57" y="1752600"/>
            <a:ext cx="7772400" cy="13938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Using SBOL as a Genetic Data Model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Nicholas </a:t>
            </a:r>
            <a:r>
              <a:rPr lang="en-US" dirty="0" smtClean="0">
                <a:solidFill>
                  <a:schemeClr val="tx1"/>
                </a:solidFill>
              </a:rPr>
              <a:t>Roehner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University of Utah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SBOL Workshop 10: UC Berkeley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1563" y="6636340"/>
            <a:ext cx="9119115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N. Roehner, C. J. Myers (U. of Utah)                     SBOL 2.0: Vision and Structure                           SBOL Workshop 10: UC Berkeley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Composing DNA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85091"/>
            <a:ext cx="6019800" cy="5837382"/>
          </a:xfrm>
        </p:spPr>
      </p:pic>
    </p:spTree>
    <p:extLst>
      <p:ext uri="{BB962C8B-B14F-4D97-AF65-F5344CB8AC3E}">
        <p14:creationId xmlns:p14="http://schemas.microsoft.com/office/powerpoint/2010/main" val="42316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Composing DNA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97" y="785091"/>
            <a:ext cx="6019800" cy="5837382"/>
          </a:xfrm>
        </p:spPr>
      </p:pic>
    </p:spTree>
    <p:extLst>
      <p:ext uri="{BB962C8B-B14F-4D97-AF65-F5344CB8AC3E}">
        <p14:creationId xmlns:p14="http://schemas.microsoft.com/office/powerpoint/2010/main" val="30437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Minus Strand Annotation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3" y="762000"/>
            <a:ext cx="8790708" cy="5860473"/>
          </a:xfrm>
        </p:spPr>
      </p:pic>
    </p:spTree>
    <p:extLst>
      <p:ext uri="{BB962C8B-B14F-4D97-AF65-F5344CB8AC3E}">
        <p14:creationId xmlns:p14="http://schemas.microsoft.com/office/powerpoint/2010/main" val="12835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Precedes Relationship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7" y="1447800"/>
            <a:ext cx="8940800" cy="5029200"/>
          </a:xfrm>
        </p:spPr>
      </p:pic>
    </p:spTree>
    <p:extLst>
      <p:ext uri="{BB962C8B-B14F-4D97-AF65-F5344CB8AC3E}">
        <p14:creationId xmlns:p14="http://schemas.microsoft.com/office/powerpoint/2010/main" val="26956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59" y="1974273"/>
            <a:ext cx="660147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Functional Genetic Model of </a:t>
            </a:r>
            <a:r>
              <a:rPr lang="en-US" dirty="0" err="1" smtClean="0">
                <a:solidFill>
                  <a:schemeClr val="bg1"/>
                </a:solidFill>
              </a:rPr>
              <a:t>iBioSim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5410200"/>
            <a:ext cx="8229600" cy="1212272"/>
          </a:xfrm>
        </p:spPr>
        <p:txBody>
          <a:bodyPr>
            <a:normAutofit/>
          </a:bodyPr>
          <a:lstStyle/>
          <a:p>
            <a:r>
              <a:rPr lang="en-US" dirty="0" smtClean="0"/>
              <a:t>Functional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description of genetic regulation</a:t>
            </a:r>
          </a:p>
          <a:p>
            <a:r>
              <a:rPr lang="en-US" dirty="0" smtClean="0"/>
              <a:t>Written in SBML annotated with SBO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7" y="885290"/>
            <a:ext cx="8077200" cy="44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SBOL Version 1.0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27" y="990600"/>
            <a:ext cx="6800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SBOL Version 1.0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45" y="914400"/>
            <a:ext cx="6907903" cy="55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Uniform Resource Identifier (URI)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48" y="5181600"/>
            <a:ext cx="8484497" cy="129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Typical URI form is authority plus unique 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iBioSim</a:t>
            </a:r>
            <a:r>
              <a:rPr lang="en-US" dirty="0" smtClean="0"/>
              <a:t> uses lab homepage plus auto-generated ID.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29" y="928255"/>
            <a:ext cx="5327936" cy="40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Annotation via URI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4" y="1066800"/>
            <a:ext cx="718278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3497" y="5867400"/>
            <a:ext cx="8229600" cy="755072"/>
          </a:xfrm>
        </p:spPr>
        <p:txBody>
          <a:bodyPr>
            <a:normAutofit/>
          </a:bodyPr>
          <a:lstStyle/>
          <a:p>
            <a:r>
              <a:rPr lang="en-US" dirty="0" err="1" smtClean="0"/>
              <a:t>iBioSim</a:t>
            </a:r>
            <a:r>
              <a:rPr lang="en-US" dirty="0" smtClean="0"/>
              <a:t> annotates SBML with SBOL via URIs.</a:t>
            </a:r>
          </a:p>
        </p:txBody>
      </p:sp>
    </p:spTree>
    <p:extLst>
      <p:ext uri="{BB962C8B-B14F-4D97-AF65-F5344CB8AC3E}">
        <p14:creationId xmlns:p14="http://schemas.microsoft.com/office/powerpoint/2010/main" val="36273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Best Practices for URIs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27432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change an object that exists somewhere else in another file, then you should also change that object’s URI.</a:t>
            </a:r>
          </a:p>
          <a:p>
            <a:r>
              <a:rPr lang="en-US" dirty="0" smtClean="0"/>
              <a:t>Many other best </a:t>
            </a:r>
            <a:r>
              <a:rPr lang="en-US" dirty="0"/>
              <a:t>practices </a:t>
            </a:r>
            <a:r>
              <a:rPr lang="en-US" dirty="0" smtClean="0"/>
              <a:t>found </a:t>
            </a:r>
            <a:r>
              <a:rPr lang="en-US" dirty="0"/>
              <a:t>at http://www.sbolstandard.org/initiatives/best-practices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</p:spTree>
    <p:extLst>
      <p:ext uri="{BB962C8B-B14F-4D97-AF65-F5344CB8AC3E}">
        <p14:creationId xmlns:p14="http://schemas.microsoft.com/office/powerpoint/2010/main" val="26258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SBOL 1.0: Sequence Annotations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97" y="897693"/>
            <a:ext cx="7086600" cy="5697071"/>
          </a:xfrm>
        </p:spPr>
      </p:pic>
    </p:spTree>
    <p:extLst>
      <p:ext uri="{BB962C8B-B14F-4D97-AF65-F5344CB8AC3E}">
        <p14:creationId xmlns:p14="http://schemas.microsoft.com/office/powerpoint/2010/main" val="36611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Composing DNA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44" y="786396"/>
            <a:ext cx="6018455" cy="5836078"/>
          </a:xfrm>
        </p:spPr>
      </p:pic>
    </p:spTree>
    <p:extLst>
      <p:ext uri="{BB962C8B-B14F-4D97-AF65-F5344CB8AC3E}">
        <p14:creationId xmlns:p14="http://schemas.microsoft.com/office/powerpoint/2010/main" val="26047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507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Using SBOL as a Genetic Data Model </vt:lpstr>
      <vt:lpstr>Functional Genetic Model of iBioSim</vt:lpstr>
      <vt:lpstr>SBOL Version 1.0</vt:lpstr>
      <vt:lpstr>SBOL Version 1.0</vt:lpstr>
      <vt:lpstr>Uniform Resource Identifier (URI)</vt:lpstr>
      <vt:lpstr>Annotation via URI</vt:lpstr>
      <vt:lpstr>Best Practices for URIs</vt:lpstr>
      <vt:lpstr>SBOL 1.0: Sequence Annotations</vt:lpstr>
      <vt:lpstr>Composing DNA Components</vt:lpstr>
      <vt:lpstr>Composing DNA Components</vt:lpstr>
      <vt:lpstr>Composing DNA Components</vt:lpstr>
      <vt:lpstr>Minus Strand Annotation</vt:lpstr>
      <vt:lpstr>Precedes Relationship</vt:lpstr>
      <vt:lpstr>Questions 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Roehner</dc:creator>
  <cp:lastModifiedBy>Nicholas Roehner</cp:lastModifiedBy>
  <cp:revision>83</cp:revision>
  <dcterms:created xsi:type="dcterms:W3CDTF">2014-01-04T17:42:01Z</dcterms:created>
  <dcterms:modified xsi:type="dcterms:W3CDTF">2014-01-07T17:59:01Z</dcterms:modified>
</cp:coreProperties>
</file>