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8"/>
  </p:notesMasterIdLst>
  <p:handoutMasterIdLst>
    <p:handoutMasterId r:id="rId9"/>
  </p:handoutMasterIdLst>
  <p:sldIdLst>
    <p:sldId id="345" r:id="rId2"/>
    <p:sldId id="346" r:id="rId3"/>
    <p:sldId id="343" r:id="rId4"/>
    <p:sldId id="347" r:id="rId5"/>
    <p:sldId id="341" r:id="rId6"/>
    <p:sldId id="34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8" autoAdjust="0"/>
    <p:restoredTop sz="95543"/>
  </p:normalViewPr>
  <p:slideViewPr>
    <p:cSldViewPr snapToGrid="0">
      <p:cViewPr varScale="1">
        <p:scale>
          <a:sx n="119" d="100"/>
          <a:sy n="119" d="100"/>
        </p:scale>
        <p:origin x="3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61A86-5494-5244-8FB4-8B9B0FE298A2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0A5B8-1A21-8D47-A6D0-2B8C9A745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46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A4C15-9D08-44BE-9908-991722DC07A4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F963-7693-4E35-9CA6-49D0857AB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822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5158164-104B-EE4F-A1E4-DFD76C5D5D53}" type="datetime1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5437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E1F3-BE47-4044-A97F-EFC75FD29BC1}" type="datetime1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1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31B9-01B9-7047-B552-C013DA4C2A39}" type="datetime1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7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7CA6-198C-0F4D-AECB-07C218E4D55F}" type="datetime1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04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E7C8-AC47-9642-9C4B-4A8081FE5F08}" type="datetime1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61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7479-49B2-D64D-B87A-1D036117BD32}" type="datetime1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00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2083-98A0-494E-96E5-57A024809BBB}" type="datetime1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6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62AC-1F4C-A142-BBAB-35DEE19E089C}" type="datetime1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89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3DEE-4F0C-BD4D-94D3-7B4048608461}" type="datetime1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5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7034CD2D-1430-3C44-BF7A-01544DD8062E}" type="datetime1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D642-7D5B-2D46-9E92-88D3869CC61C}" type="datetime1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8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7A97-83DE-D242-8942-BEEC49C430EC}" type="datetime1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F0D7-076E-8744-BF87-211ABDF40EEE}" type="datetime1">
              <a:rPr lang="en-US" smtClean="0"/>
              <a:t>11/24/19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3501-53DF-9A44-B5A1-F4B6F4F70E65}" type="datetime1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8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CF8-3C51-4448-A604-0A860CF05CF6}" type="datetime1">
              <a:rPr lang="en-US" smtClean="0"/>
              <a:t>11/24/19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C5FC-1A63-8441-9C17-2DFBAF0F3052}" type="datetime1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C2071-2111-F84C-A005-37A8A4EBBECE}" type="datetime1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4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892FCB-93AF-574B-B021-5BAFA3955FB7}" type="datetime1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00C452-46A9-46DE-B3AC-9F1C16DAF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9558" y="5299968"/>
            <a:ext cx="2322921" cy="1016000"/>
            <a:chOff x="3434202" y="1841500"/>
            <a:chExt cx="2322921" cy="1016000"/>
          </a:xfrm>
        </p:grpSpPr>
        <p:sp>
          <p:nvSpPr>
            <p:cNvPr id="3" name="Rectangle 2"/>
            <p:cNvSpPr/>
            <p:nvPr/>
          </p:nvSpPr>
          <p:spPr>
            <a:xfrm>
              <a:off x="3434202" y="1841500"/>
              <a:ext cx="232292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665662" y="5299391"/>
            <a:ext cx="1151720" cy="1016000"/>
            <a:chOff x="7564447" y="5322502"/>
            <a:chExt cx="1151720" cy="1016000"/>
          </a:xfrm>
        </p:grpSpPr>
        <p:sp>
          <p:nvSpPr>
            <p:cNvPr id="42" name="Rectangle 41"/>
            <p:cNvSpPr/>
            <p:nvPr/>
          </p:nvSpPr>
          <p:spPr>
            <a:xfrm>
              <a:off x="7564447" y="5322502"/>
              <a:ext cx="115172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GFP</a:t>
              </a:r>
            </a:p>
          </p:txBody>
        </p:sp>
        <p:sp>
          <p:nvSpPr>
            <p:cNvPr id="6" name="Sun 5"/>
            <p:cNvSpPr/>
            <p:nvPr/>
          </p:nvSpPr>
          <p:spPr>
            <a:xfrm>
              <a:off x="7894990" y="5680309"/>
              <a:ext cx="490634" cy="490634"/>
            </a:xfrm>
            <a:prstGeom prst="sun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GFP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393700" y="1447800"/>
            <a:ext cx="3860800" cy="10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ModuleDefinition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iGEM#M-I13504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36374" y="2041534"/>
            <a:ext cx="2019300" cy="437906"/>
            <a:chOff x="1234548" y="5036672"/>
            <a:chExt cx="2019300" cy="43790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34548" y="5296778"/>
              <a:ext cx="2019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hord 51"/>
            <p:cNvSpPr/>
            <p:nvPr/>
          </p:nvSpPr>
          <p:spPr>
            <a:xfrm>
              <a:off x="1386948" y="5068178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1990198" y="5168900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-Right-Up Arrow 53"/>
            <p:cNvSpPr/>
            <p:nvPr/>
          </p:nvSpPr>
          <p:spPr>
            <a:xfrm rot="10800000">
              <a:off x="2828398" y="5036672"/>
              <a:ext cx="311150" cy="234706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Sun 54"/>
          <p:cNvSpPr/>
          <p:nvPr/>
        </p:nvSpPr>
        <p:spPr>
          <a:xfrm>
            <a:off x="3272592" y="1735807"/>
            <a:ext cx="589840" cy="589840"/>
          </a:xfrm>
          <a:prstGeom prst="su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GFP</a:t>
            </a:r>
          </a:p>
        </p:txBody>
      </p:sp>
      <p:cxnSp>
        <p:nvCxnSpPr>
          <p:cNvPr id="56" name="Straight Arrow Connector 54"/>
          <p:cNvCxnSpPr>
            <a:stCxn id="53" idx="0"/>
          </p:cNvCxnSpPr>
          <p:nvPr/>
        </p:nvCxnSpPr>
        <p:spPr>
          <a:xfrm rot="5400000" flipH="1" flipV="1">
            <a:off x="2589915" y="1488362"/>
            <a:ext cx="201834" cy="11689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0314" y="3707016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54"/>
          <p:cNvCxnSpPr>
            <a:cxnSpLocks/>
            <a:stCxn id="57" idx="2"/>
            <a:endCxn id="42" idx="0"/>
          </p:cNvCxnSpPr>
          <p:nvPr/>
        </p:nvCxnSpPr>
        <p:spPr>
          <a:xfrm rot="5400000">
            <a:off x="7550655" y="4605735"/>
            <a:ext cx="1384524" cy="27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cxnSpLocks/>
            <a:stCxn id="20" idx="2"/>
            <a:endCxn id="3" idx="0"/>
          </p:cNvCxnSpPr>
          <p:nvPr/>
        </p:nvCxnSpPr>
        <p:spPr>
          <a:xfrm rot="16200000" flipH="1">
            <a:off x="663903" y="4652851"/>
            <a:ext cx="1078997" cy="2152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4"/>
          <p:cNvCxnSpPr>
            <a:stCxn id="49" idx="2"/>
            <a:endCxn id="20" idx="0"/>
          </p:cNvCxnSpPr>
          <p:nvPr/>
        </p:nvCxnSpPr>
        <p:spPr>
          <a:xfrm rot="5400000">
            <a:off x="1088334" y="2471250"/>
            <a:ext cx="1243216" cy="1228317"/>
          </a:xfrm>
          <a:prstGeom prst="bentConnector3">
            <a:avLst>
              <a:gd name="adj1" fmla="val 2854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9" idx="2"/>
            <a:endCxn id="57" idx="0"/>
          </p:cNvCxnSpPr>
          <p:nvPr/>
        </p:nvCxnSpPr>
        <p:spPr>
          <a:xfrm rot="16200000" flipH="1">
            <a:off x="4815649" y="-27750"/>
            <a:ext cx="937112" cy="5920211"/>
          </a:xfrm>
          <a:prstGeom prst="bentConnector3">
            <a:avLst>
              <a:gd name="adj1" fmla="val 37372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568842" y="3400912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386399" y="1759165"/>
            <a:ext cx="1346533" cy="387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76674" y="3035066"/>
            <a:ext cx="1481204" cy="37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085191" y="3035066"/>
            <a:ext cx="1549031" cy="371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54"/>
          <p:cNvCxnSpPr>
            <a:cxnSpLocks/>
            <a:stCxn id="68" idx="2"/>
            <a:endCxn id="57" idx="1"/>
          </p:cNvCxnSpPr>
          <p:nvPr/>
        </p:nvCxnSpPr>
        <p:spPr>
          <a:xfrm rot="16200000" flipH="1">
            <a:off x="7088720" y="3177768"/>
            <a:ext cx="251108" cy="70913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cxnSpLocks/>
            <a:stCxn id="49" idx="3"/>
            <a:endCxn id="66" idx="1"/>
          </p:cNvCxnSpPr>
          <p:nvPr/>
        </p:nvCxnSpPr>
        <p:spPr>
          <a:xfrm flipV="1">
            <a:off x="4254500" y="1953031"/>
            <a:ext cx="1131899" cy="2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54"/>
          <p:cNvCxnSpPr>
            <a:cxnSpLocks/>
            <a:stCxn id="66" idx="2"/>
            <a:endCxn id="67" idx="0"/>
          </p:cNvCxnSpPr>
          <p:nvPr/>
        </p:nvCxnSpPr>
        <p:spPr>
          <a:xfrm rot="5400000">
            <a:off x="5194386" y="2169786"/>
            <a:ext cx="888170" cy="8423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4"/>
          <p:cNvCxnSpPr>
            <a:cxnSpLocks/>
            <a:stCxn id="67" idx="2"/>
            <a:endCxn id="104" idx="3"/>
          </p:cNvCxnSpPr>
          <p:nvPr/>
        </p:nvCxnSpPr>
        <p:spPr>
          <a:xfrm rot="5400000">
            <a:off x="4703511" y="3522856"/>
            <a:ext cx="630705" cy="396827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cxnSpLocks/>
            <a:stCxn id="66" idx="2"/>
            <a:endCxn id="68" idx="0"/>
          </p:cNvCxnSpPr>
          <p:nvPr/>
        </p:nvCxnSpPr>
        <p:spPr>
          <a:xfrm rot="16200000" flipH="1">
            <a:off x="6015601" y="2190960"/>
            <a:ext cx="888170" cy="8000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898627-83E5-8E4F-90E6-AAC5C795A053}"/>
              </a:ext>
            </a:extLst>
          </p:cNvPr>
          <p:cNvGrpSpPr/>
          <p:nvPr/>
        </p:nvGrpSpPr>
        <p:grpSpPr>
          <a:xfrm>
            <a:off x="4932442" y="5352604"/>
            <a:ext cx="2055278" cy="909574"/>
            <a:chOff x="2692400" y="1841500"/>
            <a:chExt cx="2055278" cy="90957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3B7B3CB-B195-A848-8AD5-853E962911DA}"/>
                </a:ext>
              </a:extLst>
            </p:cNvPr>
            <p:cNvSpPr/>
            <p:nvPr/>
          </p:nvSpPr>
          <p:spPr>
            <a:xfrm>
              <a:off x="2692400" y="1841500"/>
              <a:ext cx="2055278" cy="909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iGEM#E0040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4B0FB-CA0C-3244-B082-6617DECCFFBC}"/>
                </a:ext>
              </a:extLst>
            </p:cNvPr>
            <p:cNvGrpSpPr/>
            <p:nvPr/>
          </p:nvGrpSpPr>
          <p:grpSpPr>
            <a:xfrm>
              <a:off x="3146357" y="2314090"/>
              <a:ext cx="1032734" cy="228600"/>
              <a:chOff x="3165408" y="5057290"/>
              <a:chExt cx="1032734" cy="22860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670ED72-E40D-974A-944F-C1522977C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5408" y="5185169"/>
                <a:ext cx="1032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Pentagon 78">
                <a:extLst>
                  <a:ext uri="{FF2B5EF4-FFF2-40B4-BE49-F238E27FC236}">
                    <a16:creationId xmlns:a16="http://schemas.microsoft.com/office/drawing/2014/main" id="{22533A73-86DF-D248-A489-31F0F303D1CF}"/>
                  </a:ext>
                </a:extLst>
              </p:cNvPr>
              <p:cNvSpPr/>
              <p:nvPr/>
            </p:nvSpPr>
            <p:spPr>
              <a:xfrm>
                <a:off x="3316641" y="5057290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420AC1-9D82-9D40-BF3D-F4662EEF3644}"/>
              </a:ext>
            </a:extLst>
          </p:cNvPr>
          <p:cNvSpPr/>
          <p:nvPr/>
        </p:nvSpPr>
        <p:spPr>
          <a:xfrm>
            <a:off x="3469512" y="3779644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32B70A6-78FB-FB40-88BB-EBBD893D4407}"/>
              </a:ext>
            </a:extLst>
          </p:cNvPr>
          <p:cNvSpPr/>
          <p:nvPr/>
        </p:nvSpPr>
        <p:spPr>
          <a:xfrm>
            <a:off x="3080612" y="5605258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54">
            <a:extLst>
              <a:ext uri="{FF2B5EF4-FFF2-40B4-BE49-F238E27FC236}">
                <a16:creationId xmlns:a16="http://schemas.microsoft.com/office/drawing/2014/main" id="{582191DC-845E-574B-B0DB-BA00F80C492D}"/>
              </a:ext>
            </a:extLst>
          </p:cNvPr>
          <p:cNvCxnSpPr>
            <a:cxnSpLocks/>
            <a:stCxn id="3" idx="3"/>
            <a:endCxn id="110" idx="1"/>
          </p:cNvCxnSpPr>
          <p:nvPr/>
        </p:nvCxnSpPr>
        <p:spPr>
          <a:xfrm>
            <a:off x="2472479" y="5807968"/>
            <a:ext cx="608133" cy="4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54">
            <a:extLst>
              <a:ext uri="{FF2B5EF4-FFF2-40B4-BE49-F238E27FC236}">
                <a16:creationId xmlns:a16="http://schemas.microsoft.com/office/drawing/2014/main" id="{23ADD643-6D37-314F-BE17-FB614C528FC4}"/>
              </a:ext>
            </a:extLst>
          </p:cNvPr>
          <p:cNvCxnSpPr>
            <a:cxnSpLocks/>
            <a:stCxn id="49" idx="2"/>
            <a:endCxn id="104" idx="0"/>
          </p:cNvCxnSpPr>
          <p:nvPr/>
        </p:nvCxnSpPr>
        <p:spPr>
          <a:xfrm rot="16200000" flipH="1">
            <a:off x="2576618" y="2211281"/>
            <a:ext cx="1315844" cy="18208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54">
            <a:extLst>
              <a:ext uri="{FF2B5EF4-FFF2-40B4-BE49-F238E27FC236}">
                <a16:creationId xmlns:a16="http://schemas.microsoft.com/office/drawing/2014/main" id="{9D34DC78-2DBB-BB40-8E70-75B4555A8474}"/>
              </a:ext>
            </a:extLst>
          </p:cNvPr>
          <p:cNvCxnSpPr>
            <a:cxnSpLocks/>
            <a:stCxn id="104" idx="2"/>
            <a:endCxn id="70" idx="0"/>
          </p:cNvCxnSpPr>
          <p:nvPr/>
        </p:nvCxnSpPr>
        <p:spPr>
          <a:xfrm rot="16200000" flipH="1">
            <a:off x="4523029" y="3915551"/>
            <a:ext cx="1059005" cy="18151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DDC98B3E-670A-DF40-A968-BD5811435589}"/>
              </a:ext>
            </a:extLst>
          </p:cNvPr>
          <p:cNvCxnSpPr>
            <a:cxnSpLocks/>
            <a:stCxn id="110" idx="3"/>
            <a:endCxn id="70" idx="1"/>
          </p:cNvCxnSpPr>
          <p:nvPr/>
        </p:nvCxnSpPr>
        <p:spPr>
          <a:xfrm flipV="1">
            <a:off x="4515712" y="5807391"/>
            <a:ext cx="416730" cy="106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E4C0A0-1140-B843-9AC7-ADCC8E0EDB01}"/>
              </a:ext>
            </a:extLst>
          </p:cNvPr>
          <p:cNvSpPr/>
          <p:nvPr/>
        </p:nvSpPr>
        <p:spPr>
          <a:xfrm>
            <a:off x="2324099" y="4366227"/>
            <a:ext cx="96723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MapsTo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54">
            <a:extLst>
              <a:ext uri="{FF2B5EF4-FFF2-40B4-BE49-F238E27FC236}">
                <a16:creationId xmlns:a16="http://schemas.microsoft.com/office/drawing/2014/main" id="{F5A99171-D117-204E-B10E-84886FC45184}"/>
              </a:ext>
            </a:extLst>
          </p:cNvPr>
          <p:cNvCxnSpPr>
            <a:cxnSpLocks/>
            <a:stCxn id="20" idx="3"/>
            <a:endCxn id="129" idx="1"/>
          </p:cNvCxnSpPr>
          <p:nvPr/>
        </p:nvCxnSpPr>
        <p:spPr>
          <a:xfrm>
            <a:off x="1771251" y="3963994"/>
            <a:ext cx="552848" cy="65921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54">
            <a:extLst>
              <a:ext uri="{FF2B5EF4-FFF2-40B4-BE49-F238E27FC236}">
                <a16:creationId xmlns:a16="http://schemas.microsoft.com/office/drawing/2014/main" id="{83C80ECC-3151-154D-9C69-642F193BD3D6}"/>
              </a:ext>
            </a:extLst>
          </p:cNvPr>
          <p:cNvCxnSpPr>
            <a:cxnSpLocks/>
            <a:stCxn id="129" idx="2"/>
            <a:endCxn id="110" idx="0"/>
          </p:cNvCxnSpPr>
          <p:nvPr/>
        </p:nvCxnSpPr>
        <p:spPr>
          <a:xfrm rot="16200000" flipH="1">
            <a:off x="2940400" y="4747496"/>
            <a:ext cx="725076" cy="99044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54">
            <a:extLst>
              <a:ext uri="{FF2B5EF4-FFF2-40B4-BE49-F238E27FC236}">
                <a16:creationId xmlns:a16="http://schemas.microsoft.com/office/drawing/2014/main" id="{FB9B25BA-DAFD-DE46-A8F5-88B482788116}"/>
              </a:ext>
            </a:extLst>
          </p:cNvPr>
          <p:cNvCxnSpPr>
            <a:cxnSpLocks/>
            <a:stCxn id="129" idx="0"/>
            <a:endCxn id="104" idx="1"/>
          </p:cNvCxnSpPr>
          <p:nvPr/>
        </p:nvCxnSpPr>
        <p:spPr>
          <a:xfrm rot="5400000" flipH="1" flipV="1">
            <a:off x="2973811" y="3870527"/>
            <a:ext cx="329605" cy="66179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2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9558" y="5299968"/>
            <a:ext cx="2322921" cy="1016000"/>
            <a:chOff x="3434202" y="1841500"/>
            <a:chExt cx="2322921" cy="1016000"/>
          </a:xfrm>
        </p:grpSpPr>
        <p:sp>
          <p:nvSpPr>
            <p:cNvPr id="3" name="Rectangle 2"/>
            <p:cNvSpPr/>
            <p:nvPr/>
          </p:nvSpPr>
          <p:spPr>
            <a:xfrm>
              <a:off x="3434202" y="1841500"/>
              <a:ext cx="232292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665662" y="5299391"/>
            <a:ext cx="1151720" cy="1016000"/>
            <a:chOff x="7564447" y="5322502"/>
            <a:chExt cx="1151720" cy="1016000"/>
          </a:xfrm>
        </p:grpSpPr>
        <p:sp>
          <p:nvSpPr>
            <p:cNvPr id="42" name="Rectangle 41"/>
            <p:cNvSpPr/>
            <p:nvPr/>
          </p:nvSpPr>
          <p:spPr>
            <a:xfrm>
              <a:off x="7564447" y="5322502"/>
              <a:ext cx="115172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GFP</a:t>
              </a:r>
            </a:p>
          </p:txBody>
        </p:sp>
        <p:sp>
          <p:nvSpPr>
            <p:cNvPr id="6" name="Sun 5"/>
            <p:cNvSpPr/>
            <p:nvPr/>
          </p:nvSpPr>
          <p:spPr>
            <a:xfrm>
              <a:off x="7894990" y="5680309"/>
              <a:ext cx="490634" cy="490634"/>
            </a:xfrm>
            <a:prstGeom prst="sun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GFP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393700" y="1447800"/>
            <a:ext cx="3860800" cy="10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ModuleDefinition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iGEM#M-I13504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36374" y="2041534"/>
            <a:ext cx="2019300" cy="437906"/>
            <a:chOff x="1234548" y="5036672"/>
            <a:chExt cx="2019300" cy="43790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34548" y="5296778"/>
              <a:ext cx="2019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hord 51"/>
            <p:cNvSpPr/>
            <p:nvPr/>
          </p:nvSpPr>
          <p:spPr>
            <a:xfrm>
              <a:off x="1386948" y="5068178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1990198" y="5168900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-Right-Up Arrow 53"/>
            <p:cNvSpPr/>
            <p:nvPr/>
          </p:nvSpPr>
          <p:spPr>
            <a:xfrm rot="10800000">
              <a:off x="2828398" y="5036672"/>
              <a:ext cx="311150" cy="234706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Sun 54"/>
          <p:cNvSpPr/>
          <p:nvPr/>
        </p:nvSpPr>
        <p:spPr>
          <a:xfrm>
            <a:off x="3272592" y="1735807"/>
            <a:ext cx="589840" cy="589840"/>
          </a:xfrm>
          <a:prstGeom prst="su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GFP</a:t>
            </a:r>
          </a:p>
        </p:txBody>
      </p:sp>
      <p:cxnSp>
        <p:nvCxnSpPr>
          <p:cNvPr id="56" name="Straight Arrow Connector 54"/>
          <p:cNvCxnSpPr>
            <a:stCxn id="53" idx="0"/>
          </p:cNvCxnSpPr>
          <p:nvPr/>
        </p:nvCxnSpPr>
        <p:spPr>
          <a:xfrm rot="5400000" flipH="1" flipV="1">
            <a:off x="2589915" y="1488362"/>
            <a:ext cx="201834" cy="11689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0314" y="3707016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54"/>
          <p:cNvCxnSpPr>
            <a:cxnSpLocks/>
            <a:stCxn id="57" idx="2"/>
            <a:endCxn id="42" idx="0"/>
          </p:cNvCxnSpPr>
          <p:nvPr/>
        </p:nvCxnSpPr>
        <p:spPr>
          <a:xfrm rot="5400000">
            <a:off x="7550655" y="4605735"/>
            <a:ext cx="1384524" cy="27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cxnSpLocks/>
            <a:stCxn id="20" idx="2"/>
            <a:endCxn id="3" idx="0"/>
          </p:cNvCxnSpPr>
          <p:nvPr/>
        </p:nvCxnSpPr>
        <p:spPr>
          <a:xfrm rot="16200000" flipH="1">
            <a:off x="663903" y="4652851"/>
            <a:ext cx="1078997" cy="2152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4"/>
          <p:cNvCxnSpPr>
            <a:stCxn id="49" idx="2"/>
            <a:endCxn id="20" idx="0"/>
          </p:cNvCxnSpPr>
          <p:nvPr/>
        </p:nvCxnSpPr>
        <p:spPr>
          <a:xfrm rot="5400000">
            <a:off x="1088334" y="2471250"/>
            <a:ext cx="1243216" cy="1228317"/>
          </a:xfrm>
          <a:prstGeom prst="bentConnector3">
            <a:avLst>
              <a:gd name="adj1" fmla="val 2854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9" idx="2"/>
            <a:endCxn id="57" idx="0"/>
          </p:cNvCxnSpPr>
          <p:nvPr/>
        </p:nvCxnSpPr>
        <p:spPr>
          <a:xfrm rot="16200000" flipH="1">
            <a:off x="4815649" y="-27750"/>
            <a:ext cx="937112" cy="5920211"/>
          </a:xfrm>
          <a:prstGeom prst="bentConnector3">
            <a:avLst>
              <a:gd name="adj1" fmla="val 37372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568842" y="3400912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386399" y="1759165"/>
            <a:ext cx="1346533" cy="387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76674" y="3035066"/>
            <a:ext cx="1481204" cy="37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085191" y="3035066"/>
            <a:ext cx="1549031" cy="371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54"/>
          <p:cNvCxnSpPr>
            <a:cxnSpLocks/>
            <a:stCxn id="68" idx="2"/>
            <a:endCxn id="57" idx="1"/>
          </p:cNvCxnSpPr>
          <p:nvPr/>
        </p:nvCxnSpPr>
        <p:spPr>
          <a:xfrm rot="16200000" flipH="1">
            <a:off x="7088720" y="3177768"/>
            <a:ext cx="251108" cy="70913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cxnSpLocks/>
            <a:stCxn id="49" idx="3"/>
            <a:endCxn id="66" idx="1"/>
          </p:cNvCxnSpPr>
          <p:nvPr/>
        </p:nvCxnSpPr>
        <p:spPr>
          <a:xfrm flipV="1">
            <a:off x="4254500" y="1953031"/>
            <a:ext cx="1131899" cy="2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54"/>
          <p:cNvCxnSpPr>
            <a:cxnSpLocks/>
            <a:stCxn id="66" idx="2"/>
            <a:endCxn id="67" idx="0"/>
          </p:cNvCxnSpPr>
          <p:nvPr/>
        </p:nvCxnSpPr>
        <p:spPr>
          <a:xfrm rot="5400000">
            <a:off x="5194386" y="2169786"/>
            <a:ext cx="888170" cy="8423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4"/>
          <p:cNvCxnSpPr>
            <a:cxnSpLocks/>
            <a:stCxn id="67" idx="2"/>
            <a:endCxn id="129" idx="3"/>
          </p:cNvCxnSpPr>
          <p:nvPr/>
        </p:nvCxnSpPr>
        <p:spPr>
          <a:xfrm rot="5400000">
            <a:off x="4567783" y="3314542"/>
            <a:ext cx="558118" cy="740869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cxnSpLocks/>
            <a:stCxn id="66" idx="2"/>
            <a:endCxn id="68" idx="0"/>
          </p:cNvCxnSpPr>
          <p:nvPr/>
        </p:nvCxnSpPr>
        <p:spPr>
          <a:xfrm rot="16200000" flipH="1">
            <a:off x="6015601" y="2190960"/>
            <a:ext cx="888170" cy="8000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898627-83E5-8E4F-90E6-AAC5C795A053}"/>
              </a:ext>
            </a:extLst>
          </p:cNvPr>
          <p:cNvGrpSpPr/>
          <p:nvPr/>
        </p:nvGrpSpPr>
        <p:grpSpPr>
          <a:xfrm>
            <a:off x="4932442" y="5352604"/>
            <a:ext cx="2055278" cy="909574"/>
            <a:chOff x="2692400" y="1841500"/>
            <a:chExt cx="2055278" cy="90957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3B7B3CB-B195-A848-8AD5-853E962911DA}"/>
                </a:ext>
              </a:extLst>
            </p:cNvPr>
            <p:cNvSpPr/>
            <p:nvPr/>
          </p:nvSpPr>
          <p:spPr>
            <a:xfrm>
              <a:off x="2692400" y="1841500"/>
              <a:ext cx="2055278" cy="909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iGEM#E0040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4B0FB-CA0C-3244-B082-6617DECCFFBC}"/>
                </a:ext>
              </a:extLst>
            </p:cNvPr>
            <p:cNvGrpSpPr/>
            <p:nvPr/>
          </p:nvGrpSpPr>
          <p:grpSpPr>
            <a:xfrm>
              <a:off x="3146357" y="2314090"/>
              <a:ext cx="1032734" cy="228600"/>
              <a:chOff x="3165408" y="5057290"/>
              <a:chExt cx="1032734" cy="22860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670ED72-E40D-974A-944F-C1522977C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5408" y="5185169"/>
                <a:ext cx="1032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Pentagon 78">
                <a:extLst>
                  <a:ext uri="{FF2B5EF4-FFF2-40B4-BE49-F238E27FC236}">
                    <a16:creationId xmlns:a16="http://schemas.microsoft.com/office/drawing/2014/main" id="{22533A73-86DF-D248-A489-31F0F303D1CF}"/>
                  </a:ext>
                </a:extLst>
              </p:cNvPr>
              <p:cNvSpPr/>
              <p:nvPr/>
            </p:nvSpPr>
            <p:spPr>
              <a:xfrm>
                <a:off x="3316641" y="5057290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32B70A6-78FB-FB40-88BB-EBBD893D4407}"/>
              </a:ext>
            </a:extLst>
          </p:cNvPr>
          <p:cNvSpPr/>
          <p:nvPr/>
        </p:nvSpPr>
        <p:spPr>
          <a:xfrm>
            <a:off x="3080612" y="5605258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54">
            <a:extLst>
              <a:ext uri="{FF2B5EF4-FFF2-40B4-BE49-F238E27FC236}">
                <a16:creationId xmlns:a16="http://schemas.microsoft.com/office/drawing/2014/main" id="{582191DC-845E-574B-B0DB-BA00F80C492D}"/>
              </a:ext>
            </a:extLst>
          </p:cNvPr>
          <p:cNvCxnSpPr>
            <a:cxnSpLocks/>
            <a:stCxn id="3" idx="3"/>
            <a:endCxn id="110" idx="1"/>
          </p:cNvCxnSpPr>
          <p:nvPr/>
        </p:nvCxnSpPr>
        <p:spPr>
          <a:xfrm>
            <a:off x="2472479" y="5807968"/>
            <a:ext cx="608133" cy="4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DDC98B3E-670A-DF40-A968-BD5811435589}"/>
              </a:ext>
            </a:extLst>
          </p:cNvPr>
          <p:cNvCxnSpPr>
            <a:cxnSpLocks/>
            <a:stCxn id="110" idx="3"/>
            <a:endCxn id="70" idx="1"/>
          </p:cNvCxnSpPr>
          <p:nvPr/>
        </p:nvCxnSpPr>
        <p:spPr>
          <a:xfrm flipV="1">
            <a:off x="4515712" y="5807391"/>
            <a:ext cx="416730" cy="106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E4C0A0-1140-B843-9AC7-ADCC8E0EDB01}"/>
              </a:ext>
            </a:extLst>
          </p:cNvPr>
          <p:cNvSpPr/>
          <p:nvPr/>
        </p:nvSpPr>
        <p:spPr>
          <a:xfrm>
            <a:off x="3123095" y="3707057"/>
            <a:ext cx="135331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54">
            <a:extLst>
              <a:ext uri="{FF2B5EF4-FFF2-40B4-BE49-F238E27FC236}">
                <a16:creationId xmlns:a16="http://schemas.microsoft.com/office/drawing/2014/main" id="{F5A99171-D117-204E-B10E-84886FC45184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2851797" y="2759103"/>
            <a:ext cx="1225604" cy="6703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54">
            <a:extLst>
              <a:ext uri="{FF2B5EF4-FFF2-40B4-BE49-F238E27FC236}">
                <a16:creationId xmlns:a16="http://schemas.microsoft.com/office/drawing/2014/main" id="{83C80ECC-3151-154D-9C69-642F193BD3D6}"/>
              </a:ext>
            </a:extLst>
          </p:cNvPr>
          <p:cNvCxnSpPr>
            <a:cxnSpLocks/>
            <a:stCxn id="129" idx="2"/>
            <a:endCxn id="110" idx="0"/>
          </p:cNvCxnSpPr>
          <p:nvPr/>
        </p:nvCxnSpPr>
        <p:spPr>
          <a:xfrm rot="5400000">
            <a:off x="3106834" y="4912341"/>
            <a:ext cx="1384246" cy="15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4">
            <a:extLst>
              <a:ext uri="{FF2B5EF4-FFF2-40B4-BE49-F238E27FC236}">
                <a16:creationId xmlns:a16="http://schemas.microsoft.com/office/drawing/2014/main" id="{27E89267-FD6D-3442-8AC4-83FD35BC2ADD}"/>
              </a:ext>
            </a:extLst>
          </p:cNvPr>
          <p:cNvCxnSpPr>
            <a:cxnSpLocks/>
            <a:stCxn id="129" idx="1"/>
            <a:endCxn id="20" idx="3"/>
          </p:cNvCxnSpPr>
          <p:nvPr/>
        </p:nvCxnSpPr>
        <p:spPr>
          <a:xfrm rot="10800000">
            <a:off x="1771251" y="3963995"/>
            <a:ext cx="1351844" cy="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EEF5C37-3448-B247-AD0E-D4985A8D5FF7}"/>
              </a:ext>
            </a:extLst>
          </p:cNvPr>
          <p:cNvSpPr txBox="1"/>
          <p:nvPr/>
        </p:nvSpPr>
        <p:spPr>
          <a:xfrm>
            <a:off x="2270784" y="397080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inChildOf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4097EA-AE6B-884E-8844-1103B67F4CDB}"/>
              </a:ext>
            </a:extLst>
          </p:cNvPr>
          <p:cNvSpPr txBox="1"/>
          <p:nvPr/>
        </p:nvSpPr>
        <p:spPr>
          <a:xfrm>
            <a:off x="3787313" y="4198339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subComponent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37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3346" y="3955262"/>
            <a:ext cx="2322921" cy="1016000"/>
            <a:chOff x="3434202" y="1841500"/>
            <a:chExt cx="2322921" cy="1016000"/>
          </a:xfrm>
        </p:grpSpPr>
        <p:sp>
          <p:nvSpPr>
            <p:cNvPr id="3" name="Rectangle 2"/>
            <p:cNvSpPr/>
            <p:nvPr/>
          </p:nvSpPr>
          <p:spPr>
            <a:xfrm>
              <a:off x="3434202" y="1841500"/>
              <a:ext cx="232292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719450" y="3954685"/>
            <a:ext cx="1151720" cy="1016000"/>
            <a:chOff x="7564447" y="5322502"/>
            <a:chExt cx="1151720" cy="1016000"/>
          </a:xfrm>
        </p:grpSpPr>
        <p:sp>
          <p:nvSpPr>
            <p:cNvPr id="42" name="Rectangle 41"/>
            <p:cNvSpPr/>
            <p:nvPr/>
          </p:nvSpPr>
          <p:spPr>
            <a:xfrm>
              <a:off x="7564447" y="5322502"/>
              <a:ext cx="115172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GFP</a:t>
              </a:r>
            </a:p>
          </p:txBody>
        </p:sp>
        <p:sp>
          <p:nvSpPr>
            <p:cNvPr id="6" name="Sun 5"/>
            <p:cNvSpPr/>
            <p:nvPr/>
          </p:nvSpPr>
          <p:spPr>
            <a:xfrm>
              <a:off x="7894990" y="5680309"/>
              <a:ext cx="490634" cy="490634"/>
            </a:xfrm>
            <a:prstGeom prst="sun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GFP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47488" y="103094"/>
            <a:ext cx="3860800" cy="10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ModuleDefinition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iGEM#M-I13504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90162" y="696828"/>
            <a:ext cx="2019300" cy="437906"/>
            <a:chOff x="1234548" y="5036672"/>
            <a:chExt cx="2019300" cy="43790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34548" y="5296778"/>
              <a:ext cx="2019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hord 51"/>
            <p:cNvSpPr/>
            <p:nvPr/>
          </p:nvSpPr>
          <p:spPr>
            <a:xfrm>
              <a:off x="1386948" y="5068178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1990198" y="5168900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-Right-Up Arrow 53"/>
            <p:cNvSpPr/>
            <p:nvPr/>
          </p:nvSpPr>
          <p:spPr>
            <a:xfrm rot="10800000">
              <a:off x="2828398" y="5036672"/>
              <a:ext cx="311150" cy="234706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Sun 54"/>
          <p:cNvSpPr/>
          <p:nvPr/>
        </p:nvSpPr>
        <p:spPr>
          <a:xfrm>
            <a:off x="3326380" y="391101"/>
            <a:ext cx="589840" cy="589840"/>
          </a:xfrm>
          <a:prstGeom prst="su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GFP</a:t>
            </a:r>
          </a:p>
        </p:txBody>
      </p:sp>
      <p:cxnSp>
        <p:nvCxnSpPr>
          <p:cNvPr id="56" name="Straight Arrow Connector 54"/>
          <p:cNvCxnSpPr>
            <a:stCxn id="53" idx="0"/>
          </p:cNvCxnSpPr>
          <p:nvPr/>
        </p:nvCxnSpPr>
        <p:spPr>
          <a:xfrm rot="5400000" flipH="1" flipV="1">
            <a:off x="2643703" y="143656"/>
            <a:ext cx="201834" cy="11689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4102" y="2362310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54"/>
          <p:cNvCxnSpPr>
            <a:cxnSpLocks/>
            <a:stCxn id="57" idx="2"/>
            <a:endCxn id="42" idx="0"/>
          </p:cNvCxnSpPr>
          <p:nvPr/>
        </p:nvCxnSpPr>
        <p:spPr>
          <a:xfrm rot="5400000">
            <a:off x="7604443" y="3261029"/>
            <a:ext cx="1384524" cy="27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cxnSpLocks/>
            <a:stCxn id="20" idx="2"/>
            <a:endCxn id="3" idx="0"/>
          </p:cNvCxnSpPr>
          <p:nvPr/>
        </p:nvCxnSpPr>
        <p:spPr>
          <a:xfrm rot="16200000" flipH="1">
            <a:off x="717691" y="3308145"/>
            <a:ext cx="1078997" cy="2152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4"/>
          <p:cNvCxnSpPr>
            <a:stCxn id="49" idx="2"/>
            <a:endCxn id="20" idx="0"/>
          </p:cNvCxnSpPr>
          <p:nvPr/>
        </p:nvCxnSpPr>
        <p:spPr>
          <a:xfrm rot="5400000">
            <a:off x="1142122" y="1126544"/>
            <a:ext cx="1243216" cy="1228317"/>
          </a:xfrm>
          <a:prstGeom prst="bentConnector3">
            <a:avLst>
              <a:gd name="adj1" fmla="val 2854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9" idx="2"/>
            <a:endCxn id="57" idx="0"/>
          </p:cNvCxnSpPr>
          <p:nvPr/>
        </p:nvCxnSpPr>
        <p:spPr>
          <a:xfrm rot="16200000" flipH="1">
            <a:off x="4869437" y="-1372456"/>
            <a:ext cx="937112" cy="5920211"/>
          </a:xfrm>
          <a:prstGeom prst="bentConnector3">
            <a:avLst>
              <a:gd name="adj1" fmla="val 37372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22630" y="2056206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40187" y="414459"/>
            <a:ext cx="1346533" cy="387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530462" y="1690360"/>
            <a:ext cx="1481204" cy="37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138979" y="1690360"/>
            <a:ext cx="1549031" cy="371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54"/>
          <p:cNvCxnSpPr>
            <a:cxnSpLocks/>
            <a:stCxn id="68" idx="2"/>
            <a:endCxn id="57" idx="1"/>
          </p:cNvCxnSpPr>
          <p:nvPr/>
        </p:nvCxnSpPr>
        <p:spPr>
          <a:xfrm rot="16200000" flipH="1">
            <a:off x="7142508" y="1833062"/>
            <a:ext cx="251108" cy="70913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cxnSpLocks/>
            <a:stCxn id="49" idx="3"/>
            <a:endCxn id="66" idx="1"/>
          </p:cNvCxnSpPr>
          <p:nvPr/>
        </p:nvCxnSpPr>
        <p:spPr>
          <a:xfrm flipV="1">
            <a:off x="4308288" y="608325"/>
            <a:ext cx="1131899" cy="2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54"/>
          <p:cNvCxnSpPr>
            <a:cxnSpLocks/>
            <a:stCxn id="66" idx="2"/>
            <a:endCxn id="67" idx="0"/>
          </p:cNvCxnSpPr>
          <p:nvPr/>
        </p:nvCxnSpPr>
        <p:spPr>
          <a:xfrm rot="5400000">
            <a:off x="5248174" y="825080"/>
            <a:ext cx="888170" cy="8423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4"/>
          <p:cNvCxnSpPr>
            <a:cxnSpLocks/>
            <a:stCxn id="67" idx="2"/>
            <a:endCxn id="104" idx="3"/>
          </p:cNvCxnSpPr>
          <p:nvPr/>
        </p:nvCxnSpPr>
        <p:spPr>
          <a:xfrm rot="5400000">
            <a:off x="4757299" y="2178150"/>
            <a:ext cx="630705" cy="396827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cxnSpLocks/>
            <a:stCxn id="66" idx="2"/>
            <a:endCxn id="68" idx="0"/>
          </p:cNvCxnSpPr>
          <p:nvPr/>
        </p:nvCxnSpPr>
        <p:spPr>
          <a:xfrm rot="16200000" flipH="1">
            <a:off x="6069389" y="846254"/>
            <a:ext cx="888170" cy="8000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898627-83E5-8E4F-90E6-AAC5C795A053}"/>
              </a:ext>
            </a:extLst>
          </p:cNvPr>
          <p:cNvGrpSpPr/>
          <p:nvPr/>
        </p:nvGrpSpPr>
        <p:grpSpPr>
          <a:xfrm>
            <a:off x="4986230" y="4007898"/>
            <a:ext cx="2055278" cy="909574"/>
            <a:chOff x="2692400" y="1841500"/>
            <a:chExt cx="2055278" cy="90957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3B7B3CB-B195-A848-8AD5-853E962911DA}"/>
                </a:ext>
              </a:extLst>
            </p:cNvPr>
            <p:cNvSpPr/>
            <p:nvPr/>
          </p:nvSpPr>
          <p:spPr>
            <a:xfrm>
              <a:off x="2692400" y="1841500"/>
              <a:ext cx="2055278" cy="909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iGEM#E0040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4B0FB-CA0C-3244-B082-6617DECCFFBC}"/>
                </a:ext>
              </a:extLst>
            </p:cNvPr>
            <p:cNvGrpSpPr/>
            <p:nvPr/>
          </p:nvGrpSpPr>
          <p:grpSpPr>
            <a:xfrm>
              <a:off x="3146357" y="2314090"/>
              <a:ext cx="1032734" cy="228600"/>
              <a:chOff x="3165408" y="5057290"/>
              <a:chExt cx="1032734" cy="22860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670ED72-E40D-974A-944F-C1522977C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5408" y="5185169"/>
                <a:ext cx="1032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Pentagon 78">
                <a:extLst>
                  <a:ext uri="{FF2B5EF4-FFF2-40B4-BE49-F238E27FC236}">
                    <a16:creationId xmlns:a16="http://schemas.microsoft.com/office/drawing/2014/main" id="{22533A73-86DF-D248-A489-31F0F303D1CF}"/>
                  </a:ext>
                </a:extLst>
              </p:cNvPr>
              <p:cNvSpPr/>
              <p:nvPr/>
            </p:nvSpPr>
            <p:spPr>
              <a:xfrm>
                <a:off x="3316641" y="5057290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420AC1-9D82-9D40-BF3D-F4662EEF3644}"/>
              </a:ext>
            </a:extLst>
          </p:cNvPr>
          <p:cNvSpPr/>
          <p:nvPr/>
        </p:nvSpPr>
        <p:spPr>
          <a:xfrm>
            <a:off x="3523300" y="2434938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32B70A6-78FB-FB40-88BB-EBBD893D4407}"/>
              </a:ext>
            </a:extLst>
          </p:cNvPr>
          <p:cNvSpPr/>
          <p:nvPr/>
        </p:nvSpPr>
        <p:spPr>
          <a:xfrm>
            <a:off x="880663" y="6049380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54">
            <a:extLst>
              <a:ext uri="{FF2B5EF4-FFF2-40B4-BE49-F238E27FC236}">
                <a16:creationId xmlns:a16="http://schemas.microsoft.com/office/drawing/2014/main" id="{582191DC-845E-574B-B0DB-BA00F80C492D}"/>
              </a:ext>
            </a:extLst>
          </p:cNvPr>
          <p:cNvCxnSpPr>
            <a:cxnSpLocks/>
            <a:stCxn id="3" idx="2"/>
            <a:endCxn id="110" idx="1"/>
          </p:cNvCxnSpPr>
          <p:nvPr/>
        </p:nvCxnSpPr>
        <p:spPr>
          <a:xfrm rot="5400000">
            <a:off x="482076" y="5369849"/>
            <a:ext cx="1281318" cy="484144"/>
          </a:xfrm>
          <a:prstGeom prst="bentConnector4">
            <a:avLst>
              <a:gd name="adj1" fmla="val 42071"/>
              <a:gd name="adj2" fmla="val 147217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54">
            <a:extLst>
              <a:ext uri="{FF2B5EF4-FFF2-40B4-BE49-F238E27FC236}">
                <a16:creationId xmlns:a16="http://schemas.microsoft.com/office/drawing/2014/main" id="{23ADD643-6D37-314F-BE17-FB614C528FC4}"/>
              </a:ext>
            </a:extLst>
          </p:cNvPr>
          <p:cNvCxnSpPr>
            <a:cxnSpLocks/>
            <a:stCxn id="49" idx="2"/>
            <a:endCxn id="104" idx="0"/>
          </p:cNvCxnSpPr>
          <p:nvPr/>
        </p:nvCxnSpPr>
        <p:spPr>
          <a:xfrm rot="16200000" flipH="1">
            <a:off x="2630406" y="866575"/>
            <a:ext cx="1315844" cy="18208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54">
            <a:extLst>
              <a:ext uri="{FF2B5EF4-FFF2-40B4-BE49-F238E27FC236}">
                <a16:creationId xmlns:a16="http://schemas.microsoft.com/office/drawing/2014/main" id="{9D34DC78-2DBB-BB40-8E70-75B4555A8474}"/>
              </a:ext>
            </a:extLst>
          </p:cNvPr>
          <p:cNvCxnSpPr>
            <a:cxnSpLocks/>
            <a:stCxn id="104" idx="2"/>
            <a:endCxn id="70" idx="0"/>
          </p:cNvCxnSpPr>
          <p:nvPr/>
        </p:nvCxnSpPr>
        <p:spPr>
          <a:xfrm rot="16200000" flipH="1">
            <a:off x="4576817" y="2570845"/>
            <a:ext cx="1059005" cy="18151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DDC98B3E-670A-DF40-A968-BD5811435589}"/>
              </a:ext>
            </a:extLst>
          </p:cNvPr>
          <p:cNvCxnSpPr>
            <a:cxnSpLocks/>
            <a:stCxn id="110" idx="3"/>
            <a:endCxn id="165" idx="1"/>
          </p:cNvCxnSpPr>
          <p:nvPr/>
        </p:nvCxnSpPr>
        <p:spPr>
          <a:xfrm>
            <a:off x="2315763" y="6252580"/>
            <a:ext cx="262469" cy="8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E4C0A0-1140-B843-9AC7-ADCC8E0EDB01}"/>
              </a:ext>
            </a:extLst>
          </p:cNvPr>
          <p:cNvSpPr/>
          <p:nvPr/>
        </p:nvSpPr>
        <p:spPr>
          <a:xfrm>
            <a:off x="2377887" y="3021521"/>
            <a:ext cx="96723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MapsTo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54">
            <a:extLst>
              <a:ext uri="{FF2B5EF4-FFF2-40B4-BE49-F238E27FC236}">
                <a16:creationId xmlns:a16="http://schemas.microsoft.com/office/drawing/2014/main" id="{F5A99171-D117-204E-B10E-84886FC45184}"/>
              </a:ext>
            </a:extLst>
          </p:cNvPr>
          <p:cNvCxnSpPr>
            <a:cxnSpLocks/>
            <a:stCxn id="20" idx="3"/>
            <a:endCxn id="129" idx="1"/>
          </p:cNvCxnSpPr>
          <p:nvPr/>
        </p:nvCxnSpPr>
        <p:spPr>
          <a:xfrm>
            <a:off x="1825039" y="2619288"/>
            <a:ext cx="552848" cy="65921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54">
            <a:extLst>
              <a:ext uri="{FF2B5EF4-FFF2-40B4-BE49-F238E27FC236}">
                <a16:creationId xmlns:a16="http://schemas.microsoft.com/office/drawing/2014/main" id="{83C80ECC-3151-154D-9C69-642F193BD3D6}"/>
              </a:ext>
            </a:extLst>
          </p:cNvPr>
          <p:cNvCxnSpPr>
            <a:cxnSpLocks/>
            <a:stCxn id="129" idx="2"/>
            <a:endCxn id="190" idx="0"/>
          </p:cNvCxnSpPr>
          <p:nvPr/>
        </p:nvCxnSpPr>
        <p:spPr>
          <a:xfrm rot="16200000" flipH="1">
            <a:off x="2982253" y="3414725"/>
            <a:ext cx="724009" cy="96550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54">
            <a:extLst>
              <a:ext uri="{FF2B5EF4-FFF2-40B4-BE49-F238E27FC236}">
                <a16:creationId xmlns:a16="http://schemas.microsoft.com/office/drawing/2014/main" id="{FB9B25BA-DAFD-DE46-A8F5-88B482788116}"/>
              </a:ext>
            </a:extLst>
          </p:cNvPr>
          <p:cNvCxnSpPr>
            <a:cxnSpLocks/>
            <a:stCxn id="129" idx="0"/>
            <a:endCxn id="104" idx="1"/>
          </p:cNvCxnSpPr>
          <p:nvPr/>
        </p:nvCxnSpPr>
        <p:spPr>
          <a:xfrm rot="5400000" flipH="1" flipV="1">
            <a:off x="3027599" y="2525821"/>
            <a:ext cx="329605" cy="66179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1C349B7-60FC-2742-8D52-61EB81828019}"/>
              </a:ext>
            </a:extLst>
          </p:cNvPr>
          <p:cNvGrpSpPr/>
          <p:nvPr/>
        </p:nvGrpSpPr>
        <p:grpSpPr>
          <a:xfrm>
            <a:off x="2578232" y="5745459"/>
            <a:ext cx="2067691" cy="1016000"/>
            <a:chOff x="3434202" y="1841500"/>
            <a:chExt cx="2067691" cy="101600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07ADBD5-5A33-8146-A31E-A948E4E11621}"/>
                </a:ext>
              </a:extLst>
            </p:cNvPr>
            <p:cNvSpPr/>
            <p:nvPr/>
          </p:nvSpPr>
          <p:spPr>
            <a:xfrm>
              <a:off x="3434202" y="1841500"/>
              <a:ext cx="206769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B747AB13-2FAC-0248-A855-2B443103B58A}"/>
                </a:ext>
              </a:extLst>
            </p:cNvPr>
            <p:cNvGrpSpPr/>
            <p:nvPr/>
          </p:nvGrpSpPr>
          <p:grpSpPr>
            <a:xfrm>
              <a:off x="3562349" y="2451100"/>
              <a:ext cx="1747399" cy="406400"/>
              <a:chOff x="3581400" y="5194300"/>
              <a:chExt cx="1747399" cy="406400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69EA7E52-E3CA-5641-96A7-50BD10EF9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400" y="5422900"/>
                <a:ext cx="17473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Chord 167">
                <a:extLst>
                  <a:ext uri="{FF2B5EF4-FFF2-40B4-BE49-F238E27FC236}">
                    <a16:creationId xmlns:a16="http://schemas.microsoft.com/office/drawing/2014/main" id="{EDF6E4F7-B884-CF40-9460-F1B54668BA7F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Pentagon 168">
                <a:extLst>
                  <a:ext uri="{FF2B5EF4-FFF2-40B4-BE49-F238E27FC236}">
                    <a16:creationId xmlns:a16="http://schemas.microsoft.com/office/drawing/2014/main" id="{B18C4B46-F5DE-9349-8027-DEBDDE0A6207}"/>
                  </a:ext>
                </a:extLst>
              </p:cNvPr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C2611A2-6BCF-8D47-B302-E685BA3F134F}"/>
              </a:ext>
            </a:extLst>
          </p:cNvPr>
          <p:cNvSpPr/>
          <p:nvPr/>
        </p:nvSpPr>
        <p:spPr>
          <a:xfrm>
            <a:off x="5294116" y="5459069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54">
            <a:extLst>
              <a:ext uri="{FF2B5EF4-FFF2-40B4-BE49-F238E27FC236}">
                <a16:creationId xmlns:a16="http://schemas.microsoft.com/office/drawing/2014/main" id="{A13AEEF0-A2BB-584A-A7D6-EB1E493F0B25}"/>
              </a:ext>
            </a:extLst>
          </p:cNvPr>
          <p:cNvCxnSpPr>
            <a:cxnSpLocks/>
            <a:stCxn id="172" idx="0"/>
            <a:endCxn id="70" idx="2"/>
          </p:cNvCxnSpPr>
          <p:nvPr/>
        </p:nvCxnSpPr>
        <p:spPr>
          <a:xfrm rot="5400000" flipH="1" flipV="1">
            <a:off x="5741969" y="5187170"/>
            <a:ext cx="541597" cy="220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54">
            <a:extLst>
              <a:ext uri="{FF2B5EF4-FFF2-40B4-BE49-F238E27FC236}">
                <a16:creationId xmlns:a16="http://schemas.microsoft.com/office/drawing/2014/main" id="{6ECEF458-6422-034A-AAA6-FDCBA7316050}"/>
              </a:ext>
            </a:extLst>
          </p:cNvPr>
          <p:cNvCxnSpPr>
            <a:cxnSpLocks/>
            <a:stCxn id="165" idx="3"/>
            <a:endCxn id="172" idx="2"/>
          </p:cNvCxnSpPr>
          <p:nvPr/>
        </p:nvCxnSpPr>
        <p:spPr>
          <a:xfrm flipV="1">
            <a:off x="4645923" y="5865469"/>
            <a:ext cx="1365743" cy="387990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5176BC3-EDB4-E94D-9B0A-1AE38699B453}"/>
              </a:ext>
            </a:extLst>
          </p:cNvPr>
          <p:cNvSpPr/>
          <p:nvPr/>
        </p:nvSpPr>
        <p:spPr>
          <a:xfrm>
            <a:off x="3349888" y="5033117"/>
            <a:ext cx="96723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MapsTo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5" name="Straight Arrow Connector 54">
            <a:extLst>
              <a:ext uri="{FF2B5EF4-FFF2-40B4-BE49-F238E27FC236}">
                <a16:creationId xmlns:a16="http://schemas.microsoft.com/office/drawing/2014/main" id="{430C5E93-9962-E64D-BDBD-738E8C60A959}"/>
              </a:ext>
            </a:extLst>
          </p:cNvPr>
          <p:cNvCxnSpPr>
            <a:cxnSpLocks/>
            <a:stCxn id="184" idx="3"/>
            <a:endCxn id="172" idx="1"/>
          </p:cNvCxnSpPr>
          <p:nvPr/>
        </p:nvCxnSpPr>
        <p:spPr>
          <a:xfrm>
            <a:off x="4317120" y="5290095"/>
            <a:ext cx="976996" cy="37217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F08FC96-C4BA-8549-8609-0B535C9A42DB}"/>
              </a:ext>
            </a:extLst>
          </p:cNvPr>
          <p:cNvSpPr/>
          <p:nvPr/>
        </p:nvSpPr>
        <p:spPr>
          <a:xfrm>
            <a:off x="3109462" y="4259485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1" name="Straight Arrow Connector 54">
            <a:extLst>
              <a:ext uri="{FF2B5EF4-FFF2-40B4-BE49-F238E27FC236}">
                <a16:creationId xmlns:a16="http://schemas.microsoft.com/office/drawing/2014/main" id="{92139724-BA4D-0B4E-85A5-058FBB8FAA87}"/>
              </a:ext>
            </a:extLst>
          </p:cNvPr>
          <p:cNvCxnSpPr>
            <a:cxnSpLocks/>
            <a:stCxn id="3" idx="3"/>
            <a:endCxn id="190" idx="1"/>
          </p:cNvCxnSpPr>
          <p:nvPr/>
        </p:nvCxnSpPr>
        <p:spPr>
          <a:xfrm flipV="1">
            <a:off x="2526267" y="4462685"/>
            <a:ext cx="583195" cy="57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54">
            <a:extLst>
              <a:ext uri="{FF2B5EF4-FFF2-40B4-BE49-F238E27FC236}">
                <a16:creationId xmlns:a16="http://schemas.microsoft.com/office/drawing/2014/main" id="{24B1B395-0EA8-D94E-A10A-2DEF2EFDDE7A}"/>
              </a:ext>
            </a:extLst>
          </p:cNvPr>
          <p:cNvCxnSpPr>
            <a:cxnSpLocks/>
            <a:stCxn id="190" idx="3"/>
            <a:endCxn id="70" idx="1"/>
          </p:cNvCxnSpPr>
          <p:nvPr/>
        </p:nvCxnSpPr>
        <p:spPr>
          <a:xfrm>
            <a:off x="4544562" y="4462685"/>
            <a:ext cx="44166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54">
            <a:extLst>
              <a:ext uri="{FF2B5EF4-FFF2-40B4-BE49-F238E27FC236}">
                <a16:creationId xmlns:a16="http://schemas.microsoft.com/office/drawing/2014/main" id="{F8515491-E9DD-7C40-B7A4-0906D0B51922}"/>
              </a:ext>
            </a:extLst>
          </p:cNvPr>
          <p:cNvCxnSpPr>
            <a:cxnSpLocks/>
            <a:stCxn id="110" idx="0"/>
            <a:endCxn id="184" idx="1"/>
          </p:cNvCxnSpPr>
          <p:nvPr/>
        </p:nvCxnSpPr>
        <p:spPr>
          <a:xfrm rot="5400000" flipH="1" flipV="1">
            <a:off x="2094408" y="4793901"/>
            <a:ext cx="759285" cy="175167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54">
            <a:extLst>
              <a:ext uri="{FF2B5EF4-FFF2-40B4-BE49-F238E27FC236}">
                <a16:creationId xmlns:a16="http://schemas.microsoft.com/office/drawing/2014/main" id="{36A71205-B84B-BC4F-ACD2-3BA93625CC8E}"/>
              </a:ext>
            </a:extLst>
          </p:cNvPr>
          <p:cNvCxnSpPr>
            <a:cxnSpLocks/>
            <a:stCxn id="184" idx="0"/>
            <a:endCxn id="190" idx="2"/>
          </p:cNvCxnSpPr>
          <p:nvPr/>
        </p:nvCxnSpPr>
        <p:spPr>
          <a:xfrm rot="16200000" flipV="1">
            <a:off x="3646642" y="4846255"/>
            <a:ext cx="367232" cy="649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65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3346" y="3955262"/>
            <a:ext cx="2322921" cy="1016000"/>
            <a:chOff x="3434202" y="1841500"/>
            <a:chExt cx="2322921" cy="1016000"/>
          </a:xfrm>
        </p:grpSpPr>
        <p:sp>
          <p:nvSpPr>
            <p:cNvPr id="3" name="Rectangle 2"/>
            <p:cNvSpPr/>
            <p:nvPr/>
          </p:nvSpPr>
          <p:spPr>
            <a:xfrm>
              <a:off x="3434202" y="1841500"/>
              <a:ext cx="232292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iGEM#I13504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62349" y="2324100"/>
              <a:ext cx="2019300" cy="533400"/>
              <a:chOff x="3581400" y="5067300"/>
              <a:chExt cx="2019300" cy="533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7719450" y="3954685"/>
            <a:ext cx="1151720" cy="1016000"/>
            <a:chOff x="7564447" y="5322502"/>
            <a:chExt cx="1151720" cy="1016000"/>
          </a:xfrm>
        </p:grpSpPr>
        <p:sp>
          <p:nvSpPr>
            <p:cNvPr id="42" name="Rectangle 41"/>
            <p:cNvSpPr/>
            <p:nvPr/>
          </p:nvSpPr>
          <p:spPr>
            <a:xfrm>
              <a:off x="7564447" y="5322502"/>
              <a:ext cx="115172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GFP</a:t>
              </a:r>
            </a:p>
          </p:txBody>
        </p:sp>
        <p:sp>
          <p:nvSpPr>
            <p:cNvPr id="6" name="Sun 5"/>
            <p:cNvSpPr/>
            <p:nvPr/>
          </p:nvSpPr>
          <p:spPr>
            <a:xfrm>
              <a:off x="7894990" y="5680309"/>
              <a:ext cx="490634" cy="490634"/>
            </a:xfrm>
            <a:prstGeom prst="sun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GFP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447488" y="103094"/>
            <a:ext cx="3860800" cy="10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ModuleDefinition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iGEM#M-I13504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90162" y="696828"/>
            <a:ext cx="2019300" cy="437906"/>
            <a:chOff x="1234548" y="5036672"/>
            <a:chExt cx="2019300" cy="43790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234548" y="5296778"/>
              <a:ext cx="20193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hord 51"/>
            <p:cNvSpPr/>
            <p:nvPr/>
          </p:nvSpPr>
          <p:spPr>
            <a:xfrm>
              <a:off x="1386948" y="5068178"/>
              <a:ext cx="431800" cy="406400"/>
            </a:xfrm>
            <a:prstGeom prst="chord">
              <a:avLst>
                <a:gd name="adj1" fmla="val 10690026"/>
                <a:gd name="adj2" fmla="val 214580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entagon 52"/>
            <p:cNvSpPr/>
            <p:nvPr/>
          </p:nvSpPr>
          <p:spPr>
            <a:xfrm>
              <a:off x="1990198" y="5168900"/>
              <a:ext cx="742950" cy="228600"/>
            </a:xfrm>
            <a:prstGeom prst="homePlat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-Right-Up Arrow 53"/>
            <p:cNvSpPr/>
            <p:nvPr/>
          </p:nvSpPr>
          <p:spPr>
            <a:xfrm rot="10800000">
              <a:off x="2828398" y="5036672"/>
              <a:ext cx="311150" cy="234706"/>
            </a:xfrm>
            <a:prstGeom prst="leftRightUpArrow">
              <a:avLst>
                <a:gd name="adj1" fmla="val 18220"/>
                <a:gd name="adj2" fmla="val 8051"/>
                <a:gd name="adj3" fmla="val 0"/>
              </a:avLst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Sun 54"/>
          <p:cNvSpPr/>
          <p:nvPr/>
        </p:nvSpPr>
        <p:spPr>
          <a:xfrm>
            <a:off x="3326380" y="391101"/>
            <a:ext cx="589840" cy="589840"/>
          </a:xfrm>
          <a:prstGeom prst="sun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GFP</a:t>
            </a:r>
          </a:p>
        </p:txBody>
      </p:sp>
      <p:cxnSp>
        <p:nvCxnSpPr>
          <p:cNvPr id="56" name="Straight Arrow Connector 54"/>
          <p:cNvCxnSpPr>
            <a:stCxn id="53" idx="0"/>
          </p:cNvCxnSpPr>
          <p:nvPr/>
        </p:nvCxnSpPr>
        <p:spPr>
          <a:xfrm rot="5400000" flipH="1" flipV="1">
            <a:off x="2643703" y="143656"/>
            <a:ext cx="201834" cy="11689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4102" y="2362310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54"/>
          <p:cNvCxnSpPr>
            <a:cxnSpLocks/>
            <a:stCxn id="57" idx="2"/>
            <a:endCxn id="42" idx="0"/>
          </p:cNvCxnSpPr>
          <p:nvPr/>
        </p:nvCxnSpPr>
        <p:spPr>
          <a:xfrm rot="5400000">
            <a:off x="7604443" y="3261029"/>
            <a:ext cx="1384524" cy="27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4"/>
          <p:cNvCxnSpPr>
            <a:cxnSpLocks/>
            <a:stCxn id="20" idx="2"/>
            <a:endCxn id="3" idx="0"/>
          </p:cNvCxnSpPr>
          <p:nvPr/>
        </p:nvCxnSpPr>
        <p:spPr>
          <a:xfrm rot="16200000" flipH="1">
            <a:off x="717691" y="3308145"/>
            <a:ext cx="1078997" cy="2152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4"/>
          <p:cNvCxnSpPr>
            <a:stCxn id="49" idx="2"/>
            <a:endCxn id="20" idx="0"/>
          </p:cNvCxnSpPr>
          <p:nvPr/>
        </p:nvCxnSpPr>
        <p:spPr>
          <a:xfrm rot="5400000">
            <a:off x="1142122" y="1126544"/>
            <a:ext cx="1243216" cy="1228317"/>
          </a:xfrm>
          <a:prstGeom prst="bentConnector3">
            <a:avLst>
              <a:gd name="adj1" fmla="val 28548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4"/>
          <p:cNvCxnSpPr>
            <a:stCxn id="49" idx="2"/>
            <a:endCxn id="57" idx="0"/>
          </p:cNvCxnSpPr>
          <p:nvPr/>
        </p:nvCxnSpPr>
        <p:spPr>
          <a:xfrm rot="16200000" flipH="1">
            <a:off x="4869437" y="-1372456"/>
            <a:ext cx="937112" cy="5920211"/>
          </a:xfrm>
          <a:prstGeom prst="bentConnector3">
            <a:avLst>
              <a:gd name="adj1" fmla="val 37372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622630" y="2056206"/>
            <a:ext cx="1350937" cy="5139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Functional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440187" y="414459"/>
            <a:ext cx="1346533" cy="387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Interaction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530462" y="1690360"/>
            <a:ext cx="1481204" cy="37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138979" y="1690360"/>
            <a:ext cx="1549031" cy="371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Participation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54"/>
          <p:cNvCxnSpPr>
            <a:cxnSpLocks/>
            <a:stCxn id="68" idx="2"/>
            <a:endCxn id="57" idx="1"/>
          </p:cNvCxnSpPr>
          <p:nvPr/>
        </p:nvCxnSpPr>
        <p:spPr>
          <a:xfrm rot="16200000" flipH="1">
            <a:off x="7142508" y="1833062"/>
            <a:ext cx="251108" cy="70913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54"/>
          <p:cNvCxnSpPr>
            <a:cxnSpLocks/>
            <a:stCxn id="49" idx="3"/>
            <a:endCxn id="66" idx="1"/>
          </p:cNvCxnSpPr>
          <p:nvPr/>
        </p:nvCxnSpPr>
        <p:spPr>
          <a:xfrm flipV="1">
            <a:off x="4308288" y="608325"/>
            <a:ext cx="1131899" cy="27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54"/>
          <p:cNvCxnSpPr>
            <a:cxnSpLocks/>
            <a:stCxn id="66" idx="2"/>
            <a:endCxn id="67" idx="0"/>
          </p:cNvCxnSpPr>
          <p:nvPr/>
        </p:nvCxnSpPr>
        <p:spPr>
          <a:xfrm rot="5400000">
            <a:off x="5248174" y="825080"/>
            <a:ext cx="888170" cy="84239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4"/>
          <p:cNvCxnSpPr>
            <a:cxnSpLocks/>
            <a:stCxn id="67" idx="2"/>
            <a:endCxn id="78" idx="3"/>
          </p:cNvCxnSpPr>
          <p:nvPr/>
        </p:nvCxnSpPr>
        <p:spPr>
          <a:xfrm rot="5400000">
            <a:off x="4782804" y="2131667"/>
            <a:ext cx="558717" cy="417804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54"/>
          <p:cNvCxnSpPr>
            <a:cxnSpLocks/>
            <a:stCxn id="66" idx="2"/>
            <a:endCxn id="68" idx="0"/>
          </p:cNvCxnSpPr>
          <p:nvPr/>
        </p:nvCxnSpPr>
        <p:spPr>
          <a:xfrm rot="16200000" flipH="1">
            <a:off x="6069389" y="846254"/>
            <a:ext cx="888170" cy="8000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3898627-83E5-8E4F-90E6-AAC5C795A053}"/>
              </a:ext>
            </a:extLst>
          </p:cNvPr>
          <p:cNvGrpSpPr/>
          <p:nvPr/>
        </p:nvGrpSpPr>
        <p:grpSpPr>
          <a:xfrm>
            <a:off x="4986230" y="4007898"/>
            <a:ext cx="2055278" cy="909574"/>
            <a:chOff x="2692400" y="1841500"/>
            <a:chExt cx="2055278" cy="90957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3B7B3CB-B195-A848-8AD5-853E962911DA}"/>
                </a:ext>
              </a:extLst>
            </p:cNvPr>
            <p:cNvSpPr/>
            <p:nvPr/>
          </p:nvSpPr>
          <p:spPr>
            <a:xfrm>
              <a:off x="2692400" y="1841500"/>
              <a:ext cx="2055278" cy="909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iGEM#E0040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4B0FB-CA0C-3244-B082-6617DECCFFBC}"/>
                </a:ext>
              </a:extLst>
            </p:cNvPr>
            <p:cNvGrpSpPr/>
            <p:nvPr/>
          </p:nvGrpSpPr>
          <p:grpSpPr>
            <a:xfrm>
              <a:off x="3146357" y="2314090"/>
              <a:ext cx="1032734" cy="228600"/>
              <a:chOff x="3165408" y="5057290"/>
              <a:chExt cx="1032734" cy="22860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670ED72-E40D-974A-944F-C1522977C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5408" y="5185169"/>
                <a:ext cx="1032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Pentagon 78">
                <a:extLst>
                  <a:ext uri="{FF2B5EF4-FFF2-40B4-BE49-F238E27FC236}">
                    <a16:creationId xmlns:a16="http://schemas.microsoft.com/office/drawing/2014/main" id="{22533A73-86DF-D248-A489-31F0F303D1CF}"/>
                  </a:ext>
                </a:extLst>
              </p:cNvPr>
              <p:cNvSpPr/>
              <p:nvPr/>
            </p:nvSpPr>
            <p:spPr>
              <a:xfrm>
                <a:off x="3316641" y="5057290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32B70A6-78FB-FB40-88BB-EBBD893D4407}"/>
              </a:ext>
            </a:extLst>
          </p:cNvPr>
          <p:cNvSpPr/>
          <p:nvPr/>
        </p:nvSpPr>
        <p:spPr>
          <a:xfrm>
            <a:off x="880663" y="6049380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54">
            <a:extLst>
              <a:ext uri="{FF2B5EF4-FFF2-40B4-BE49-F238E27FC236}">
                <a16:creationId xmlns:a16="http://schemas.microsoft.com/office/drawing/2014/main" id="{582191DC-845E-574B-B0DB-BA00F80C492D}"/>
              </a:ext>
            </a:extLst>
          </p:cNvPr>
          <p:cNvCxnSpPr>
            <a:cxnSpLocks/>
            <a:stCxn id="3" idx="2"/>
            <a:endCxn id="110" idx="1"/>
          </p:cNvCxnSpPr>
          <p:nvPr/>
        </p:nvCxnSpPr>
        <p:spPr>
          <a:xfrm rot="5400000">
            <a:off x="482076" y="5369849"/>
            <a:ext cx="1281318" cy="484144"/>
          </a:xfrm>
          <a:prstGeom prst="bentConnector4">
            <a:avLst>
              <a:gd name="adj1" fmla="val 42071"/>
              <a:gd name="adj2" fmla="val 147217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DDC98B3E-670A-DF40-A968-BD5811435589}"/>
              </a:ext>
            </a:extLst>
          </p:cNvPr>
          <p:cNvCxnSpPr>
            <a:cxnSpLocks/>
            <a:stCxn id="110" idx="3"/>
            <a:endCxn id="165" idx="1"/>
          </p:cNvCxnSpPr>
          <p:nvPr/>
        </p:nvCxnSpPr>
        <p:spPr>
          <a:xfrm>
            <a:off x="2315763" y="6252580"/>
            <a:ext cx="262469" cy="8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1C349B7-60FC-2742-8D52-61EB81828019}"/>
              </a:ext>
            </a:extLst>
          </p:cNvPr>
          <p:cNvGrpSpPr/>
          <p:nvPr/>
        </p:nvGrpSpPr>
        <p:grpSpPr>
          <a:xfrm>
            <a:off x="2578232" y="5745459"/>
            <a:ext cx="2067691" cy="1016000"/>
            <a:chOff x="3434202" y="1841500"/>
            <a:chExt cx="2067691" cy="101600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07ADBD5-5A33-8146-A31E-A948E4E11621}"/>
                </a:ext>
              </a:extLst>
            </p:cNvPr>
            <p:cNvSpPr/>
            <p:nvPr/>
          </p:nvSpPr>
          <p:spPr>
            <a:xfrm>
              <a:off x="3434202" y="1841500"/>
              <a:ext cx="2067691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B747AB13-2FAC-0248-A855-2B443103B58A}"/>
                </a:ext>
              </a:extLst>
            </p:cNvPr>
            <p:cNvGrpSpPr/>
            <p:nvPr/>
          </p:nvGrpSpPr>
          <p:grpSpPr>
            <a:xfrm>
              <a:off x="3562349" y="2451100"/>
              <a:ext cx="1747399" cy="406400"/>
              <a:chOff x="3581400" y="5194300"/>
              <a:chExt cx="1747399" cy="406400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69EA7E52-E3CA-5641-96A7-50BD10EF9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400" y="5422900"/>
                <a:ext cx="17473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Chord 167">
                <a:extLst>
                  <a:ext uri="{FF2B5EF4-FFF2-40B4-BE49-F238E27FC236}">
                    <a16:creationId xmlns:a16="http://schemas.microsoft.com/office/drawing/2014/main" id="{EDF6E4F7-B884-CF40-9460-F1B54668BA7F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Pentagon 168">
                <a:extLst>
                  <a:ext uri="{FF2B5EF4-FFF2-40B4-BE49-F238E27FC236}">
                    <a16:creationId xmlns:a16="http://schemas.microsoft.com/office/drawing/2014/main" id="{B18C4B46-F5DE-9349-8027-DEBDDE0A6207}"/>
                  </a:ext>
                </a:extLst>
              </p:cNvPr>
              <p:cNvSpPr/>
              <p:nvPr/>
            </p:nvSpPr>
            <p:spPr>
              <a:xfrm>
                <a:off x="4337050" y="529502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C2611A2-6BCF-8D47-B302-E685BA3F134F}"/>
              </a:ext>
            </a:extLst>
          </p:cNvPr>
          <p:cNvSpPr/>
          <p:nvPr/>
        </p:nvSpPr>
        <p:spPr>
          <a:xfrm>
            <a:off x="5294116" y="5254670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54">
            <a:extLst>
              <a:ext uri="{FF2B5EF4-FFF2-40B4-BE49-F238E27FC236}">
                <a16:creationId xmlns:a16="http://schemas.microsoft.com/office/drawing/2014/main" id="{A13AEEF0-A2BB-584A-A7D6-EB1E493F0B25}"/>
              </a:ext>
            </a:extLst>
          </p:cNvPr>
          <p:cNvCxnSpPr>
            <a:cxnSpLocks/>
            <a:stCxn id="172" idx="0"/>
            <a:endCxn id="70" idx="2"/>
          </p:cNvCxnSpPr>
          <p:nvPr/>
        </p:nvCxnSpPr>
        <p:spPr>
          <a:xfrm rot="5400000" flipH="1" flipV="1">
            <a:off x="5844168" y="5084970"/>
            <a:ext cx="337198" cy="220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54">
            <a:extLst>
              <a:ext uri="{FF2B5EF4-FFF2-40B4-BE49-F238E27FC236}">
                <a16:creationId xmlns:a16="http://schemas.microsoft.com/office/drawing/2014/main" id="{6ECEF458-6422-034A-AAA6-FDCBA7316050}"/>
              </a:ext>
            </a:extLst>
          </p:cNvPr>
          <p:cNvCxnSpPr>
            <a:cxnSpLocks/>
            <a:stCxn id="165" idx="3"/>
            <a:endCxn id="172" idx="2"/>
          </p:cNvCxnSpPr>
          <p:nvPr/>
        </p:nvCxnSpPr>
        <p:spPr>
          <a:xfrm flipV="1">
            <a:off x="4645923" y="5661070"/>
            <a:ext cx="1365743" cy="592389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28559E1-2BD1-3743-8E12-F1C53083CADA}"/>
              </a:ext>
            </a:extLst>
          </p:cNvPr>
          <p:cNvSpPr/>
          <p:nvPr/>
        </p:nvSpPr>
        <p:spPr>
          <a:xfrm>
            <a:off x="3499948" y="2362950"/>
            <a:ext cx="135331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54">
            <a:extLst>
              <a:ext uri="{FF2B5EF4-FFF2-40B4-BE49-F238E27FC236}">
                <a16:creationId xmlns:a16="http://schemas.microsoft.com/office/drawing/2014/main" id="{49DBEE2D-2339-1B45-9A53-6B4B4896F5DC}"/>
              </a:ext>
            </a:extLst>
          </p:cNvPr>
          <p:cNvCxnSpPr>
            <a:cxnSpLocks/>
            <a:endCxn id="78" idx="0"/>
          </p:cNvCxnSpPr>
          <p:nvPr/>
        </p:nvCxnSpPr>
        <p:spPr>
          <a:xfrm rot="16200000" flipH="1">
            <a:off x="3228650" y="1414996"/>
            <a:ext cx="1225604" cy="6703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54">
            <a:extLst>
              <a:ext uri="{FF2B5EF4-FFF2-40B4-BE49-F238E27FC236}">
                <a16:creationId xmlns:a16="http://schemas.microsoft.com/office/drawing/2014/main" id="{0438F8E6-41E6-A74F-A1FD-0D33C25C5653}"/>
              </a:ext>
            </a:extLst>
          </p:cNvPr>
          <p:cNvCxnSpPr>
            <a:cxnSpLocks/>
            <a:stCxn id="78" idx="2"/>
            <a:endCxn id="85" idx="0"/>
          </p:cNvCxnSpPr>
          <p:nvPr/>
        </p:nvCxnSpPr>
        <p:spPr>
          <a:xfrm rot="5400000">
            <a:off x="3395797" y="3232444"/>
            <a:ext cx="1136347" cy="4252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54">
            <a:extLst>
              <a:ext uri="{FF2B5EF4-FFF2-40B4-BE49-F238E27FC236}">
                <a16:creationId xmlns:a16="http://schemas.microsoft.com/office/drawing/2014/main" id="{41A76EC3-F688-9F46-83FD-3C2C1B96D657}"/>
              </a:ext>
            </a:extLst>
          </p:cNvPr>
          <p:cNvCxnSpPr>
            <a:cxnSpLocks/>
            <a:stCxn id="78" idx="1"/>
            <a:endCxn id="20" idx="3"/>
          </p:cNvCxnSpPr>
          <p:nvPr/>
        </p:nvCxnSpPr>
        <p:spPr>
          <a:xfrm rot="10800000">
            <a:off x="1825040" y="2619288"/>
            <a:ext cx="1674909" cy="6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303D8FA-7C71-2D48-9D05-B38F34E02090}"/>
              </a:ext>
            </a:extLst>
          </p:cNvPr>
          <p:cNvSpPr txBox="1"/>
          <p:nvPr/>
        </p:nvSpPr>
        <p:spPr>
          <a:xfrm>
            <a:off x="2647636" y="2637459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inChildOf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B0BF7F-2843-A640-95A0-0C205159EF93}"/>
              </a:ext>
            </a:extLst>
          </p:cNvPr>
          <p:cNvSpPr txBox="1"/>
          <p:nvPr/>
        </p:nvSpPr>
        <p:spPr>
          <a:xfrm>
            <a:off x="3645193" y="543010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subComponent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160C277-B002-814E-A6C0-5CA6ADDE1125}"/>
              </a:ext>
            </a:extLst>
          </p:cNvPr>
          <p:cNvSpPr/>
          <p:nvPr/>
        </p:nvSpPr>
        <p:spPr>
          <a:xfrm>
            <a:off x="3074679" y="4013252"/>
            <a:ext cx="135331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54">
            <a:extLst>
              <a:ext uri="{FF2B5EF4-FFF2-40B4-BE49-F238E27FC236}">
                <a16:creationId xmlns:a16="http://schemas.microsoft.com/office/drawing/2014/main" id="{6060AB3B-9ADC-0844-B7C4-6D7F60877951}"/>
              </a:ext>
            </a:extLst>
          </p:cNvPr>
          <p:cNvCxnSpPr>
            <a:cxnSpLocks/>
            <a:stCxn id="85" idx="2"/>
            <a:endCxn id="110" idx="0"/>
          </p:cNvCxnSpPr>
          <p:nvPr/>
        </p:nvCxnSpPr>
        <p:spPr>
          <a:xfrm rot="5400000">
            <a:off x="1913688" y="4211732"/>
            <a:ext cx="1522173" cy="215312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54">
            <a:extLst>
              <a:ext uri="{FF2B5EF4-FFF2-40B4-BE49-F238E27FC236}">
                <a16:creationId xmlns:a16="http://schemas.microsoft.com/office/drawing/2014/main" id="{07388991-6996-B349-BD46-F8CBB5EE026C}"/>
              </a:ext>
            </a:extLst>
          </p:cNvPr>
          <p:cNvCxnSpPr>
            <a:cxnSpLocks/>
            <a:stCxn id="85" idx="3"/>
            <a:endCxn id="172" idx="1"/>
          </p:cNvCxnSpPr>
          <p:nvPr/>
        </p:nvCxnSpPr>
        <p:spPr>
          <a:xfrm>
            <a:off x="4427991" y="4270230"/>
            <a:ext cx="866125" cy="118764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625FE9F-526A-1F4A-AC98-AF43BBB2D695}"/>
              </a:ext>
            </a:extLst>
          </p:cNvPr>
          <p:cNvSpPr txBox="1"/>
          <p:nvPr/>
        </p:nvSpPr>
        <p:spPr>
          <a:xfrm>
            <a:off x="2896593" y="4525109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inChildOf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E7DE3CB-6E8E-5E4E-9939-EB6E2C5DDCEB}"/>
              </a:ext>
            </a:extLst>
          </p:cNvPr>
          <p:cNvSpPr txBox="1"/>
          <p:nvPr/>
        </p:nvSpPr>
        <p:spPr>
          <a:xfrm>
            <a:off x="4176604" y="288064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subComponent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8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93284" y="3073056"/>
            <a:ext cx="2040182" cy="10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CD: </a:t>
            </a:r>
            <a:r>
              <a:rPr lang="en-US" dirty="0">
                <a:solidFill>
                  <a:schemeClr val="tx1"/>
                </a:solidFill>
              </a:rPr>
              <a:t>iGEM#J23101</a:t>
            </a: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9381" y="3509619"/>
            <a:ext cx="584200" cy="376237"/>
            <a:chOff x="-393700" y="4165600"/>
            <a:chExt cx="584200" cy="376237"/>
          </a:xfrm>
        </p:grpSpPr>
        <p:sp>
          <p:nvSpPr>
            <p:cNvPr id="7" name="Bent Arrow 6"/>
            <p:cNvSpPr/>
            <p:nvPr/>
          </p:nvSpPr>
          <p:spPr>
            <a:xfrm>
              <a:off x="-254000" y="4165600"/>
              <a:ext cx="368300" cy="37623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-393700" y="4541837"/>
              <a:ext cx="584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1863239" y="301420"/>
            <a:ext cx="3860800" cy="1016000"/>
            <a:chOff x="497985" y="1420216"/>
            <a:chExt cx="3860800" cy="1016000"/>
          </a:xfrm>
        </p:grpSpPr>
        <p:sp>
          <p:nvSpPr>
            <p:cNvPr id="32" name="Rectangle 31"/>
            <p:cNvSpPr/>
            <p:nvPr/>
          </p:nvSpPr>
          <p:spPr>
            <a:xfrm>
              <a:off x="497985" y="1420216"/>
              <a:ext cx="38608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iGEM#interlab16device1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193800" y="1879797"/>
              <a:ext cx="2434734" cy="556419"/>
              <a:chOff x="952500" y="1879797"/>
              <a:chExt cx="2434734" cy="556419"/>
            </a:xfrm>
          </p:grpSpPr>
          <p:sp>
            <p:nvSpPr>
              <p:cNvPr id="35" name="Chord 34"/>
              <p:cNvSpPr/>
              <p:nvPr/>
            </p:nvSpPr>
            <p:spPr>
              <a:xfrm>
                <a:off x="1520334" y="2029816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Left-Right-Up Arrow 36"/>
              <p:cNvSpPr/>
              <p:nvPr/>
            </p:nvSpPr>
            <p:spPr>
              <a:xfrm rot="10800000">
                <a:off x="2961784" y="1902816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Bent Arrow 44"/>
              <p:cNvSpPr/>
              <p:nvPr/>
            </p:nvSpPr>
            <p:spPr>
              <a:xfrm>
                <a:off x="1054953" y="1879797"/>
                <a:ext cx="368300" cy="376237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952500" y="2258416"/>
                <a:ext cx="2434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Pentagon 35"/>
              <p:cNvSpPr/>
              <p:nvPr/>
            </p:nvSpPr>
            <p:spPr>
              <a:xfrm>
                <a:off x="2123584" y="214105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Rectangle 57"/>
          <p:cNvSpPr/>
          <p:nvPr/>
        </p:nvSpPr>
        <p:spPr>
          <a:xfrm>
            <a:off x="5332216" y="2117672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3336" y="2130220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54"/>
          <p:cNvCxnSpPr>
            <a:cxnSpLocks/>
            <a:stCxn id="58" idx="2"/>
            <a:endCxn id="3" idx="0"/>
          </p:cNvCxnSpPr>
          <p:nvPr/>
        </p:nvCxnSpPr>
        <p:spPr>
          <a:xfrm rot="16200000" flipH="1">
            <a:off x="5848046" y="2725791"/>
            <a:ext cx="535803" cy="1323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4"/>
          <p:cNvCxnSpPr>
            <a:stCxn id="60" idx="2"/>
            <a:endCxn id="20" idx="0"/>
          </p:cNvCxnSpPr>
          <p:nvPr/>
        </p:nvCxnSpPr>
        <p:spPr>
          <a:xfrm rot="16200000" flipH="1">
            <a:off x="933912" y="2793593"/>
            <a:ext cx="536436" cy="224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54"/>
          <p:cNvCxnSpPr>
            <a:stCxn id="32" idx="2"/>
            <a:endCxn id="60" idx="0"/>
          </p:cNvCxnSpPr>
          <p:nvPr/>
        </p:nvCxnSpPr>
        <p:spPr>
          <a:xfrm rot="5400000">
            <a:off x="2085863" y="422444"/>
            <a:ext cx="812800" cy="26027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54"/>
          <p:cNvCxnSpPr>
            <a:stCxn id="32" idx="2"/>
            <a:endCxn id="58" idx="0"/>
          </p:cNvCxnSpPr>
          <p:nvPr/>
        </p:nvCxnSpPr>
        <p:spPr>
          <a:xfrm rot="16200000" flipH="1">
            <a:off x="4521576" y="589482"/>
            <a:ext cx="800252" cy="225612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F746C2-296F-364C-95DF-CABF2A808A4C}"/>
              </a:ext>
            </a:extLst>
          </p:cNvPr>
          <p:cNvGrpSpPr/>
          <p:nvPr/>
        </p:nvGrpSpPr>
        <p:grpSpPr>
          <a:xfrm>
            <a:off x="4632621" y="3059875"/>
            <a:ext cx="3099015" cy="1016000"/>
            <a:chOff x="4119366" y="3066706"/>
            <a:chExt cx="3099015" cy="1016000"/>
          </a:xfrm>
        </p:grpSpPr>
        <p:sp>
          <p:nvSpPr>
            <p:cNvPr id="3" name="Rectangle 2"/>
            <p:cNvSpPr/>
            <p:nvPr/>
          </p:nvSpPr>
          <p:spPr>
            <a:xfrm>
              <a:off x="4119366" y="3066706"/>
              <a:ext cx="3099015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395535" y="3549306"/>
              <a:ext cx="2613080" cy="533400"/>
              <a:chOff x="2987620" y="5067300"/>
              <a:chExt cx="2613080" cy="533400"/>
            </a:xfrm>
          </p:grpSpPr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2987620" y="5422900"/>
                <a:ext cx="2613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Bent Arrow 73">
              <a:extLst>
                <a:ext uri="{FF2B5EF4-FFF2-40B4-BE49-F238E27FC236}">
                  <a16:creationId xmlns:a16="http://schemas.microsoft.com/office/drawing/2014/main" id="{EC28A2B3-B1DF-7A44-835B-1EFB18C9D954}"/>
                </a:ext>
              </a:extLst>
            </p:cNvPr>
            <p:cNvSpPr/>
            <p:nvPr/>
          </p:nvSpPr>
          <p:spPr>
            <a:xfrm>
              <a:off x="4654977" y="3511307"/>
              <a:ext cx="368300" cy="376237"/>
            </a:xfrm>
            <a:prstGeom prst="ben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3D99FB0E-C281-484B-BB10-E6E4405E8BA4}"/>
              </a:ext>
            </a:extLst>
          </p:cNvPr>
          <p:cNvSpPr/>
          <p:nvPr/>
        </p:nvSpPr>
        <p:spPr>
          <a:xfrm>
            <a:off x="5173895" y="4589828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A776EEC-474D-A847-B36A-1B5CB8195007}"/>
              </a:ext>
            </a:extLst>
          </p:cNvPr>
          <p:cNvGrpSpPr/>
          <p:nvPr/>
        </p:nvGrpSpPr>
        <p:grpSpPr>
          <a:xfrm>
            <a:off x="5332216" y="5431546"/>
            <a:ext cx="1155700" cy="1016000"/>
            <a:chOff x="-609599" y="3729037"/>
            <a:chExt cx="1155700" cy="1016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60AB283-A2CC-7F49-B9E2-184EC2FC3A0B}"/>
                </a:ext>
              </a:extLst>
            </p:cNvPr>
            <p:cNvSpPr/>
            <p:nvPr/>
          </p:nvSpPr>
          <p:spPr>
            <a:xfrm>
              <a:off x="-609599" y="3729037"/>
              <a:ext cx="11557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B37B4C1-4EDE-364A-9793-03BD14ABBEF1}"/>
                </a:ext>
              </a:extLst>
            </p:cNvPr>
            <p:cNvGrpSpPr/>
            <p:nvPr/>
          </p:nvGrpSpPr>
          <p:grpSpPr>
            <a:xfrm>
              <a:off x="-393700" y="4165600"/>
              <a:ext cx="584200" cy="376237"/>
              <a:chOff x="-393700" y="4165600"/>
              <a:chExt cx="584200" cy="376237"/>
            </a:xfrm>
          </p:grpSpPr>
          <p:sp>
            <p:nvSpPr>
              <p:cNvPr id="92" name="Bent Arrow 91">
                <a:extLst>
                  <a:ext uri="{FF2B5EF4-FFF2-40B4-BE49-F238E27FC236}">
                    <a16:creationId xmlns:a16="http://schemas.microsoft.com/office/drawing/2014/main" id="{FA110B3B-062C-4D4C-AF98-28227CA73500}"/>
                  </a:ext>
                </a:extLst>
              </p:cNvPr>
              <p:cNvSpPr/>
              <p:nvPr/>
            </p:nvSpPr>
            <p:spPr>
              <a:xfrm>
                <a:off x="-254000" y="4165600"/>
                <a:ext cx="368300" cy="376237"/>
              </a:xfrm>
              <a:prstGeom prst="ben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E565461-A450-B440-A504-89D521105C94}"/>
                  </a:ext>
                </a:extLst>
              </p:cNvPr>
              <p:cNvCxnSpPr/>
              <p:nvPr/>
            </p:nvCxnSpPr>
            <p:spPr>
              <a:xfrm>
                <a:off x="-393700" y="4541837"/>
                <a:ext cx="584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Straight Arrow Connector 54">
            <a:extLst>
              <a:ext uri="{FF2B5EF4-FFF2-40B4-BE49-F238E27FC236}">
                <a16:creationId xmlns:a16="http://schemas.microsoft.com/office/drawing/2014/main" id="{8E4210F0-ACD9-E44A-8254-685221EC9279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 rot="16200000" flipH="1">
            <a:off x="5683096" y="5204576"/>
            <a:ext cx="435318" cy="186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54">
            <a:extLst>
              <a:ext uri="{FF2B5EF4-FFF2-40B4-BE49-F238E27FC236}">
                <a16:creationId xmlns:a16="http://schemas.microsoft.com/office/drawing/2014/main" id="{96D9E561-5A64-3C4F-9B5F-4B6A70FDB14B}"/>
              </a:ext>
            </a:extLst>
          </p:cNvPr>
          <p:cNvCxnSpPr>
            <a:cxnSpLocks/>
            <a:stCxn id="3" idx="2"/>
            <a:endCxn id="88" idx="0"/>
          </p:cNvCxnSpPr>
          <p:nvPr/>
        </p:nvCxnSpPr>
        <p:spPr>
          <a:xfrm rot="5400000">
            <a:off x="5779811" y="4187509"/>
            <a:ext cx="513953" cy="2906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405E475-A50E-3347-9545-BD411ADEE173}"/>
              </a:ext>
            </a:extLst>
          </p:cNvPr>
          <p:cNvSpPr/>
          <p:nvPr/>
        </p:nvSpPr>
        <p:spPr>
          <a:xfrm>
            <a:off x="3859545" y="2074652"/>
            <a:ext cx="96723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MapsTo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54">
            <a:extLst>
              <a:ext uri="{FF2B5EF4-FFF2-40B4-BE49-F238E27FC236}">
                <a16:creationId xmlns:a16="http://schemas.microsoft.com/office/drawing/2014/main" id="{C0BB153E-59B0-8F4C-A883-FAC74B252BB9}"/>
              </a:ext>
            </a:extLst>
          </p:cNvPr>
          <p:cNvCxnSpPr>
            <a:cxnSpLocks/>
            <a:stCxn id="100" idx="2"/>
            <a:endCxn id="88" idx="1"/>
          </p:cNvCxnSpPr>
          <p:nvPr/>
        </p:nvCxnSpPr>
        <p:spPr>
          <a:xfrm rot="16200000" flipH="1">
            <a:off x="3656318" y="3275450"/>
            <a:ext cx="2204421" cy="830734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54">
            <a:extLst>
              <a:ext uri="{FF2B5EF4-FFF2-40B4-BE49-F238E27FC236}">
                <a16:creationId xmlns:a16="http://schemas.microsoft.com/office/drawing/2014/main" id="{75F780E4-70EC-EB42-8EB5-00DB1F4AF0A9}"/>
              </a:ext>
            </a:extLst>
          </p:cNvPr>
          <p:cNvCxnSpPr>
            <a:cxnSpLocks/>
            <a:stCxn id="58" idx="1"/>
            <a:endCxn id="100" idx="3"/>
          </p:cNvCxnSpPr>
          <p:nvPr/>
        </p:nvCxnSpPr>
        <p:spPr>
          <a:xfrm rot="10800000" flipV="1">
            <a:off x="4826778" y="2320872"/>
            <a:ext cx="505439" cy="1075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54">
            <a:extLst>
              <a:ext uri="{FF2B5EF4-FFF2-40B4-BE49-F238E27FC236}">
                <a16:creationId xmlns:a16="http://schemas.microsoft.com/office/drawing/2014/main" id="{E1E3307D-C2B1-DF4E-B5C2-7CCCDAF56C82}"/>
              </a:ext>
            </a:extLst>
          </p:cNvPr>
          <p:cNvCxnSpPr>
            <a:cxnSpLocks/>
            <a:stCxn id="100" idx="1"/>
            <a:endCxn id="135" idx="3"/>
          </p:cNvCxnSpPr>
          <p:nvPr/>
        </p:nvCxnSpPr>
        <p:spPr>
          <a:xfrm rot="10800000">
            <a:off x="3512427" y="2327222"/>
            <a:ext cx="347118" cy="440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8F7D88-C1BF-C143-B74F-D783A7ED8500}"/>
              </a:ext>
            </a:extLst>
          </p:cNvPr>
          <p:cNvCxnSpPr/>
          <p:nvPr/>
        </p:nvCxnSpPr>
        <p:spPr>
          <a:xfrm>
            <a:off x="1025471" y="3885856"/>
            <a:ext cx="5842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entagon 112">
            <a:extLst>
              <a:ext uri="{FF2B5EF4-FFF2-40B4-BE49-F238E27FC236}">
                <a16:creationId xmlns:a16="http://schemas.microsoft.com/office/drawing/2014/main" id="{C95CB812-B7DB-F54F-8CB5-1A1299E4D11D}"/>
              </a:ext>
            </a:extLst>
          </p:cNvPr>
          <p:cNvSpPr/>
          <p:nvPr/>
        </p:nvSpPr>
        <p:spPr>
          <a:xfrm>
            <a:off x="1251383" y="3765206"/>
            <a:ext cx="742950" cy="22860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DF895E3-84F3-E64F-93E2-43D015FC4745}"/>
              </a:ext>
            </a:extLst>
          </p:cNvPr>
          <p:cNvSpPr/>
          <p:nvPr/>
        </p:nvSpPr>
        <p:spPr>
          <a:xfrm>
            <a:off x="349381" y="4482756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B4F36F48-1813-D248-9D06-C59E818A6E84}"/>
              </a:ext>
            </a:extLst>
          </p:cNvPr>
          <p:cNvCxnSpPr>
            <a:cxnSpLocks/>
            <a:stCxn id="20" idx="2"/>
            <a:endCxn id="125" idx="0"/>
          </p:cNvCxnSpPr>
          <p:nvPr/>
        </p:nvCxnSpPr>
        <p:spPr>
          <a:xfrm rot="5400000">
            <a:off x="943303" y="4212684"/>
            <a:ext cx="393700" cy="14644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54">
            <a:extLst>
              <a:ext uri="{FF2B5EF4-FFF2-40B4-BE49-F238E27FC236}">
                <a16:creationId xmlns:a16="http://schemas.microsoft.com/office/drawing/2014/main" id="{A9FA7799-D12C-4F45-9586-49E314DFB42A}"/>
              </a:ext>
            </a:extLst>
          </p:cNvPr>
          <p:cNvCxnSpPr>
            <a:cxnSpLocks/>
            <a:stCxn id="125" idx="2"/>
            <a:endCxn id="144" idx="0"/>
          </p:cNvCxnSpPr>
          <p:nvPr/>
        </p:nvCxnSpPr>
        <p:spPr>
          <a:xfrm rot="5400000">
            <a:off x="800877" y="5094054"/>
            <a:ext cx="470953" cy="611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910D226-851A-DC4F-8D1F-8F765E7609E6}"/>
              </a:ext>
            </a:extLst>
          </p:cNvPr>
          <p:cNvSpPr/>
          <p:nvPr/>
        </p:nvSpPr>
        <p:spPr>
          <a:xfrm>
            <a:off x="2077327" y="2124022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7" name="Straight Arrow Connector 54">
            <a:extLst>
              <a:ext uri="{FF2B5EF4-FFF2-40B4-BE49-F238E27FC236}">
                <a16:creationId xmlns:a16="http://schemas.microsoft.com/office/drawing/2014/main" id="{9E5E6EF5-CBB2-4A4F-86AC-A52B4A3D095D}"/>
              </a:ext>
            </a:extLst>
          </p:cNvPr>
          <p:cNvCxnSpPr>
            <a:cxnSpLocks/>
            <a:stCxn id="135" idx="2"/>
            <a:endCxn id="144" idx="3"/>
          </p:cNvCxnSpPr>
          <p:nvPr/>
        </p:nvCxnSpPr>
        <p:spPr>
          <a:xfrm rot="5400000">
            <a:off x="520408" y="3593639"/>
            <a:ext cx="3337687" cy="1211252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54">
            <a:extLst>
              <a:ext uri="{FF2B5EF4-FFF2-40B4-BE49-F238E27FC236}">
                <a16:creationId xmlns:a16="http://schemas.microsoft.com/office/drawing/2014/main" id="{8740A322-9C16-404B-AB7C-C0CBF9030905}"/>
              </a:ext>
            </a:extLst>
          </p:cNvPr>
          <p:cNvCxnSpPr>
            <a:cxnSpLocks/>
            <a:stCxn id="32" idx="2"/>
            <a:endCxn id="135" idx="0"/>
          </p:cNvCxnSpPr>
          <p:nvPr/>
        </p:nvCxnSpPr>
        <p:spPr>
          <a:xfrm rot="5400000">
            <a:off x="2890957" y="1221340"/>
            <a:ext cx="806602" cy="99876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276C866-1607-D849-B37C-D20734574788}"/>
              </a:ext>
            </a:extLst>
          </p:cNvPr>
          <p:cNvGrpSpPr/>
          <p:nvPr/>
        </p:nvGrpSpPr>
        <p:grpSpPr>
          <a:xfrm>
            <a:off x="427925" y="5360109"/>
            <a:ext cx="1155700" cy="1016000"/>
            <a:chOff x="-609599" y="3729037"/>
            <a:chExt cx="1155700" cy="1016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5E32FC5-3F9C-9A4F-B0A3-AA954BD19D5E}"/>
                </a:ext>
              </a:extLst>
            </p:cNvPr>
            <p:cNvSpPr/>
            <p:nvPr/>
          </p:nvSpPr>
          <p:spPr>
            <a:xfrm>
              <a:off x="-609599" y="3729037"/>
              <a:ext cx="11557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0D96EB7-D39B-6942-B608-4427E0F9C060}"/>
                </a:ext>
              </a:extLst>
            </p:cNvPr>
            <p:cNvGrpSpPr/>
            <p:nvPr/>
          </p:nvGrpSpPr>
          <p:grpSpPr>
            <a:xfrm>
              <a:off x="-393700" y="4165600"/>
              <a:ext cx="584200" cy="376237"/>
              <a:chOff x="-393700" y="4165600"/>
              <a:chExt cx="584200" cy="376237"/>
            </a:xfrm>
          </p:grpSpPr>
          <p:sp>
            <p:nvSpPr>
              <p:cNvPr id="146" name="Bent Arrow 145">
                <a:extLst>
                  <a:ext uri="{FF2B5EF4-FFF2-40B4-BE49-F238E27FC236}">
                    <a16:creationId xmlns:a16="http://schemas.microsoft.com/office/drawing/2014/main" id="{CD485EB5-1800-3346-954E-3880DE885654}"/>
                  </a:ext>
                </a:extLst>
              </p:cNvPr>
              <p:cNvSpPr/>
              <p:nvPr/>
            </p:nvSpPr>
            <p:spPr>
              <a:xfrm>
                <a:off x="-254000" y="4165600"/>
                <a:ext cx="368300" cy="376237"/>
              </a:xfrm>
              <a:prstGeom prst="bentArrow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3E55521-6BC2-5D49-89DF-C3AEED413391}"/>
                  </a:ext>
                </a:extLst>
              </p:cNvPr>
              <p:cNvCxnSpPr/>
              <p:nvPr/>
            </p:nvCxnSpPr>
            <p:spPr>
              <a:xfrm>
                <a:off x="-393700" y="4541837"/>
                <a:ext cx="584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065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93284" y="3073056"/>
            <a:ext cx="2040182" cy="101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CD: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49381" y="3509619"/>
            <a:ext cx="584200" cy="376237"/>
            <a:chOff x="-393700" y="4165600"/>
            <a:chExt cx="584200" cy="376237"/>
          </a:xfrm>
        </p:grpSpPr>
        <p:sp>
          <p:nvSpPr>
            <p:cNvPr id="7" name="Bent Arrow 6"/>
            <p:cNvSpPr/>
            <p:nvPr/>
          </p:nvSpPr>
          <p:spPr>
            <a:xfrm>
              <a:off x="-254000" y="4165600"/>
              <a:ext cx="368300" cy="376237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-393700" y="4541837"/>
              <a:ext cx="584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1863239" y="301420"/>
            <a:ext cx="3860800" cy="1016000"/>
            <a:chOff x="497985" y="1420216"/>
            <a:chExt cx="3860800" cy="1016000"/>
          </a:xfrm>
        </p:grpSpPr>
        <p:sp>
          <p:nvSpPr>
            <p:cNvPr id="32" name="Rectangle 31"/>
            <p:cNvSpPr/>
            <p:nvPr/>
          </p:nvSpPr>
          <p:spPr>
            <a:xfrm>
              <a:off x="497985" y="1420216"/>
              <a:ext cx="38608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r>
                <a:rPr lang="en-US" dirty="0">
                  <a:solidFill>
                    <a:schemeClr val="tx1"/>
                  </a:solidFill>
                </a:rPr>
                <a:t>iGEM#interlab16device1</a:t>
              </a: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193800" y="1879797"/>
              <a:ext cx="2434734" cy="556419"/>
              <a:chOff x="952500" y="1879797"/>
              <a:chExt cx="2434734" cy="556419"/>
            </a:xfrm>
          </p:grpSpPr>
          <p:sp>
            <p:nvSpPr>
              <p:cNvPr id="35" name="Chord 34"/>
              <p:cNvSpPr/>
              <p:nvPr/>
            </p:nvSpPr>
            <p:spPr>
              <a:xfrm>
                <a:off x="1520334" y="2029816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Left-Right-Up Arrow 36"/>
              <p:cNvSpPr/>
              <p:nvPr/>
            </p:nvSpPr>
            <p:spPr>
              <a:xfrm rot="10800000">
                <a:off x="2961784" y="1902816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Bent Arrow 44"/>
              <p:cNvSpPr/>
              <p:nvPr/>
            </p:nvSpPr>
            <p:spPr>
              <a:xfrm>
                <a:off x="1054953" y="1879797"/>
                <a:ext cx="368300" cy="376237"/>
              </a:xfrm>
              <a:prstGeom prst="ben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952500" y="2258416"/>
                <a:ext cx="243473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Pentagon 35"/>
              <p:cNvSpPr/>
              <p:nvPr/>
            </p:nvSpPr>
            <p:spPr>
              <a:xfrm>
                <a:off x="2123584" y="2141051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Rectangle 57"/>
          <p:cNvSpPr/>
          <p:nvPr/>
        </p:nvSpPr>
        <p:spPr>
          <a:xfrm>
            <a:off x="5332216" y="2117672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3336" y="2130220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54"/>
          <p:cNvCxnSpPr>
            <a:cxnSpLocks/>
            <a:stCxn id="58" idx="2"/>
            <a:endCxn id="3" idx="0"/>
          </p:cNvCxnSpPr>
          <p:nvPr/>
        </p:nvCxnSpPr>
        <p:spPr>
          <a:xfrm rot="16200000" flipH="1">
            <a:off x="5848046" y="2725791"/>
            <a:ext cx="535803" cy="1323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4"/>
          <p:cNvCxnSpPr>
            <a:stCxn id="60" idx="2"/>
            <a:endCxn id="20" idx="0"/>
          </p:cNvCxnSpPr>
          <p:nvPr/>
        </p:nvCxnSpPr>
        <p:spPr>
          <a:xfrm rot="16200000" flipH="1">
            <a:off x="933912" y="2793593"/>
            <a:ext cx="536436" cy="224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54"/>
          <p:cNvCxnSpPr>
            <a:stCxn id="32" idx="2"/>
            <a:endCxn id="60" idx="0"/>
          </p:cNvCxnSpPr>
          <p:nvPr/>
        </p:nvCxnSpPr>
        <p:spPr>
          <a:xfrm rot="5400000">
            <a:off x="2085863" y="422444"/>
            <a:ext cx="812800" cy="260275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54"/>
          <p:cNvCxnSpPr>
            <a:stCxn id="32" idx="2"/>
            <a:endCxn id="58" idx="0"/>
          </p:cNvCxnSpPr>
          <p:nvPr/>
        </p:nvCxnSpPr>
        <p:spPr>
          <a:xfrm rot="16200000" flipH="1">
            <a:off x="4521576" y="589482"/>
            <a:ext cx="800252" cy="225612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F746C2-296F-364C-95DF-CABF2A808A4C}"/>
              </a:ext>
            </a:extLst>
          </p:cNvPr>
          <p:cNvGrpSpPr/>
          <p:nvPr/>
        </p:nvGrpSpPr>
        <p:grpSpPr>
          <a:xfrm>
            <a:off x="4632621" y="3059875"/>
            <a:ext cx="3099015" cy="1016000"/>
            <a:chOff x="4119366" y="3066706"/>
            <a:chExt cx="3099015" cy="1016000"/>
          </a:xfrm>
        </p:grpSpPr>
        <p:sp>
          <p:nvSpPr>
            <p:cNvPr id="3" name="Rectangle 2"/>
            <p:cNvSpPr/>
            <p:nvPr/>
          </p:nvSpPr>
          <p:spPr>
            <a:xfrm>
              <a:off x="4119366" y="3066706"/>
              <a:ext cx="3099015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395535" y="3549306"/>
              <a:ext cx="2613080" cy="533400"/>
              <a:chOff x="2987620" y="5067300"/>
              <a:chExt cx="2613080" cy="533400"/>
            </a:xfrm>
          </p:grpSpPr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2987620" y="5422900"/>
                <a:ext cx="2613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hord 12"/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Pentagon 14"/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-Right-Up Arrow 15"/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chemeClr val="accent5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Bent Arrow 73">
              <a:extLst>
                <a:ext uri="{FF2B5EF4-FFF2-40B4-BE49-F238E27FC236}">
                  <a16:creationId xmlns:a16="http://schemas.microsoft.com/office/drawing/2014/main" id="{EC28A2B3-B1DF-7A44-835B-1EFB18C9D954}"/>
                </a:ext>
              </a:extLst>
            </p:cNvPr>
            <p:cNvSpPr/>
            <p:nvPr/>
          </p:nvSpPr>
          <p:spPr>
            <a:xfrm>
              <a:off x="4654977" y="3511307"/>
              <a:ext cx="368300" cy="376237"/>
            </a:xfrm>
            <a:prstGeom prst="ben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3D99FB0E-C281-484B-BB10-E6E4405E8BA4}"/>
              </a:ext>
            </a:extLst>
          </p:cNvPr>
          <p:cNvSpPr/>
          <p:nvPr/>
        </p:nvSpPr>
        <p:spPr>
          <a:xfrm>
            <a:off x="5173895" y="4589828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A776EEC-474D-A847-B36A-1B5CB8195007}"/>
              </a:ext>
            </a:extLst>
          </p:cNvPr>
          <p:cNvGrpSpPr/>
          <p:nvPr/>
        </p:nvGrpSpPr>
        <p:grpSpPr>
          <a:xfrm>
            <a:off x="5332216" y="5431546"/>
            <a:ext cx="1155700" cy="1016000"/>
            <a:chOff x="-609599" y="3729037"/>
            <a:chExt cx="1155700" cy="1016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60AB283-A2CC-7F49-B9E2-184EC2FC3A0B}"/>
                </a:ext>
              </a:extLst>
            </p:cNvPr>
            <p:cNvSpPr/>
            <p:nvPr/>
          </p:nvSpPr>
          <p:spPr>
            <a:xfrm>
              <a:off x="-609599" y="3729037"/>
              <a:ext cx="11557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B37B4C1-4EDE-364A-9793-03BD14ABBEF1}"/>
                </a:ext>
              </a:extLst>
            </p:cNvPr>
            <p:cNvGrpSpPr/>
            <p:nvPr/>
          </p:nvGrpSpPr>
          <p:grpSpPr>
            <a:xfrm>
              <a:off x="-393700" y="4165600"/>
              <a:ext cx="584200" cy="376237"/>
              <a:chOff x="-393700" y="4165600"/>
              <a:chExt cx="584200" cy="376237"/>
            </a:xfrm>
          </p:grpSpPr>
          <p:sp>
            <p:nvSpPr>
              <p:cNvPr id="92" name="Bent Arrow 91">
                <a:extLst>
                  <a:ext uri="{FF2B5EF4-FFF2-40B4-BE49-F238E27FC236}">
                    <a16:creationId xmlns:a16="http://schemas.microsoft.com/office/drawing/2014/main" id="{FA110B3B-062C-4D4C-AF98-28227CA73500}"/>
                  </a:ext>
                </a:extLst>
              </p:cNvPr>
              <p:cNvSpPr/>
              <p:nvPr/>
            </p:nvSpPr>
            <p:spPr>
              <a:xfrm>
                <a:off x="-254000" y="4165600"/>
                <a:ext cx="368300" cy="376237"/>
              </a:xfrm>
              <a:prstGeom prst="ben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E565461-A450-B440-A504-89D521105C94}"/>
                  </a:ext>
                </a:extLst>
              </p:cNvPr>
              <p:cNvCxnSpPr/>
              <p:nvPr/>
            </p:nvCxnSpPr>
            <p:spPr>
              <a:xfrm>
                <a:off x="-393700" y="4541837"/>
                <a:ext cx="584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Straight Arrow Connector 54">
            <a:extLst>
              <a:ext uri="{FF2B5EF4-FFF2-40B4-BE49-F238E27FC236}">
                <a16:creationId xmlns:a16="http://schemas.microsoft.com/office/drawing/2014/main" id="{8E4210F0-ACD9-E44A-8254-685221EC9279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 rot="16200000" flipH="1">
            <a:off x="5683096" y="5204576"/>
            <a:ext cx="435318" cy="1862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54">
            <a:extLst>
              <a:ext uri="{FF2B5EF4-FFF2-40B4-BE49-F238E27FC236}">
                <a16:creationId xmlns:a16="http://schemas.microsoft.com/office/drawing/2014/main" id="{96D9E561-5A64-3C4F-9B5F-4B6A70FDB14B}"/>
              </a:ext>
            </a:extLst>
          </p:cNvPr>
          <p:cNvCxnSpPr>
            <a:cxnSpLocks/>
            <a:stCxn id="3" idx="2"/>
            <a:endCxn id="88" idx="0"/>
          </p:cNvCxnSpPr>
          <p:nvPr/>
        </p:nvCxnSpPr>
        <p:spPr>
          <a:xfrm rot="5400000">
            <a:off x="5779811" y="4187509"/>
            <a:ext cx="513953" cy="2906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54">
            <a:extLst>
              <a:ext uri="{FF2B5EF4-FFF2-40B4-BE49-F238E27FC236}">
                <a16:creationId xmlns:a16="http://schemas.microsoft.com/office/drawing/2014/main" id="{C0BB153E-59B0-8F4C-A883-FAC74B252BB9}"/>
              </a:ext>
            </a:extLst>
          </p:cNvPr>
          <p:cNvCxnSpPr>
            <a:cxnSpLocks/>
            <a:stCxn id="56" idx="2"/>
            <a:endCxn id="88" idx="1"/>
          </p:cNvCxnSpPr>
          <p:nvPr/>
        </p:nvCxnSpPr>
        <p:spPr>
          <a:xfrm rot="16200000" flipH="1">
            <a:off x="3975788" y="3594921"/>
            <a:ext cx="1065056" cy="133115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54">
            <a:extLst>
              <a:ext uri="{FF2B5EF4-FFF2-40B4-BE49-F238E27FC236}">
                <a16:creationId xmlns:a16="http://schemas.microsoft.com/office/drawing/2014/main" id="{75F780E4-70EC-EB42-8EB5-00DB1F4AF0A9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3012466" y="1629808"/>
            <a:ext cx="823640" cy="244742"/>
          </a:xfrm>
          <a:prstGeom prst="bentConnector3">
            <a:avLst>
              <a:gd name="adj1" fmla="val 68286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8F7D88-C1BF-C143-B74F-D783A7ED8500}"/>
              </a:ext>
            </a:extLst>
          </p:cNvPr>
          <p:cNvCxnSpPr/>
          <p:nvPr/>
        </p:nvCxnSpPr>
        <p:spPr>
          <a:xfrm>
            <a:off x="1025471" y="3885856"/>
            <a:ext cx="5842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entagon 112">
            <a:extLst>
              <a:ext uri="{FF2B5EF4-FFF2-40B4-BE49-F238E27FC236}">
                <a16:creationId xmlns:a16="http://schemas.microsoft.com/office/drawing/2014/main" id="{C95CB812-B7DB-F54F-8CB5-1A1299E4D11D}"/>
              </a:ext>
            </a:extLst>
          </p:cNvPr>
          <p:cNvSpPr/>
          <p:nvPr/>
        </p:nvSpPr>
        <p:spPr>
          <a:xfrm>
            <a:off x="1251383" y="3765206"/>
            <a:ext cx="742950" cy="22860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DF895E3-84F3-E64F-93E2-43D015FC4745}"/>
              </a:ext>
            </a:extLst>
          </p:cNvPr>
          <p:cNvSpPr/>
          <p:nvPr/>
        </p:nvSpPr>
        <p:spPr>
          <a:xfrm>
            <a:off x="349381" y="4482756"/>
            <a:ext cx="1435100" cy="40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B4F36F48-1813-D248-9D06-C59E818A6E84}"/>
              </a:ext>
            </a:extLst>
          </p:cNvPr>
          <p:cNvCxnSpPr>
            <a:cxnSpLocks/>
            <a:stCxn id="20" idx="2"/>
            <a:endCxn id="125" idx="0"/>
          </p:cNvCxnSpPr>
          <p:nvPr/>
        </p:nvCxnSpPr>
        <p:spPr>
          <a:xfrm rot="5400000">
            <a:off x="943303" y="4212684"/>
            <a:ext cx="393700" cy="14644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54">
            <a:extLst>
              <a:ext uri="{FF2B5EF4-FFF2-40B4-BE49-F238E27FC236}">
                <a16:creationId xmlns:a16="http://schemas.microsoft.com/office/drawing/2014/main" id="{A9FA7799-D12C-4F45-9586-49E314DFB42A}"/>
              </a:ext>
            </a:extLst>
          </p:cNvPr>
          <p:cNvCxnSpPr>
            <a:cxnSpLocks/>
            <a:stCxn id="125" idx="2"/>
            <a:endCxn id="144" idx="0"/>
          </p:cNvCxnSpPr>
          <p:nvPr/>
        </p:nvCxnSpPr>
        <p:spPr>
          <a:xfrm rot="5400000">
            <a:off x="800877" y="5094054"/>
            <a:ext cx="470953" cy="611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276C866-1607-D849-B37C-D20734574788}"/>
              </a:ext>
            </a:extLst>
          </p:cNvPr>
          <p:cNvGrpSpPr/>
          <p:nvPr/>
        </p:nvGrpSpPr>
        <p:grpSpPr>
          <a:xfrm>
            <a:off x="427925" y="5360109"/>
            <a:ext cx="1155700" cy="1016000"/>
            <a:chOff x="-609599" y="3729037"/>
            <a:chExt cx="1155700" cy="1016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5E32FC5-3F9C-9A4F-B0A3-AA954BD19D5E}"/>
                </a:ext>
              </a:extLst>
            </p:cNvPr>
            <p:cNvSpPr/>
            <p:nvPr/>
          </p:nvSpPr>
          <p:spPr>
            <a:xfrm>
              <a:off x="-609599" y="3729037"/>
              <a:ext cx="11557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CD: </a:t>
              </a:r>
              <a:endParaRPr lang="en-US" dirty="0">
                <a:solidFill>
                  <a:schemeClr val="tx1"/>
                </a:solidFill>
              </a:endParaRPr>
            </a:p>
            <a:p>
              <a:pPr marL="457200" indent="-457200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0D96EB7-D39B-6942-B608-4427E0F9C060}"/>
                </a:ext>
              </a:extLst>
            </p:cNvPr>
            <p:cNvGrpSpPr/>
            <p:nvPr/>
          </p:nvGrpSpPr>
          <p:grpSpPr>
            <a:xfrm>
              <a:off x="-393700" y="4165600"/>
              <a:ext cx="584200" cy="376237"/>
              <a:chOff x="-393700" y="4165600"/>
              <a:chExt cx="584200" cy="376237"/>
            </a:xfrm>
          </p:grpSpPr>
          <p:sp>
            <p:nvSpPr>
              <p:cNvPr id="146" name="Bent Arrow 145">
                <a:extLst>
                  <a:ext uri="{FF2B5EF4-FFF2-40B4-BE49-F238E27FC236}">
                    <a16:creationId xmlns:a16="http://schemas.microsoft.com/office/drawing/2014/main" id="{CD485EB5-1800-3346-954E-3880DE885654}"/>
                  </a:ext>
                </a:extLst>
              </p:cNvPr>
              <p:cNvSpPr/>
              <p:nvPr/>
            </p:nvSpPr>
            <p:spPr>
              <a:xfrm>
                <a:off x="-254000" y="4165600"/>
                <a:ext cx="368300" cy="376237"/>
              </a:xfrm>
              <a:prstGeom prst="bentArrow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3E55521-6BC2-5D49-89DF-C3AEED413391}"/>
                  </a:ext>
                </a:extLst>
              </p:cNvPr>
              <p:cNvCxnSpPr/>
              <p:nvPr/>
            </p:nvCxnSpPr>
            <p:spPr>
              <a:xfrm>
                <a:off x="-393700" y="4541837"/>
                <a:ext cx="584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C25D983F-FF91-144E-B067-77F06749AA03}"/>
              </a:ext>
            </a:extLst>
          </p:cNvPr>
          <p:cNvSpPr/>
          <p:nvPr/>
        </p:nvSpPr>
        <p:spPr>
          <a:xfrm>
            <a:off x="3166082" y="3214017"/>
            <a:ext cx="135331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0EADCAA-2ADF-EB48-AEDE-A911F699A4B0}"/>
              </a:ext>
            </a:extLst>
          </p:cNvPr>
          <p:cNvSpPr/>
          <p:nvPr/>
        </p:nvSpPr>
        <p:spPr>
          <a:xfrm>
            <a:off x="2593714" y="2163999"/>
            <a:ext cx="1905886" cy="513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DesignConstraint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sbol#replaces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7811329-B37C-0B46-AC3B-672C5845353A}"/>
              </a:ext>
            </a:extLst>
          </p:cNvPr>
          <p:cNvSpPr/>
          <p:nvPr/>
        </p:nvSpPr>
        <p:spPr>
          <a:xfrm>
            <a:off x="2403362" y="3927326"/>
            <a:ext cx="1353312" cy="513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Reference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54">
            <a:extLst>
              <a:ext uri="{FF2B5EF4-FFF2-40B4-BE49-F238E27FC236}">
                <a16:creationId xmlns:a16="http://schemas.microsoft.com/office/drawing/2014/main" id="{92E090E9-72ED-FE4C-A4CD-A18D4C5AD906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rot="10800000">
            <a:off x="1908436" y="2333420"/>
            <a:ext cx="494926" cy="1850884"/>
          </a:xfrm>
          <a:prstGeom prst="bentConnector3">
            <a:avLst>
              <a:gd name="adj1" fmla="val 13049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54">
            <a:extLst>
              <a:ext uri="{FF2B5EF4-FFF2-40B4-BE49-F238E27FC236}">
                <a16:creationId xmlns:a16="http://schemas.microsoft.com/office/drawing/2014/main" id="{46A81379-E2B5-FA49-BB60-FA49ADAF1D8C}"/>
              </a:ext>
            </a:extLst>
          </p:cNvPr>
          <p:cNvCxnSpPr>
            <a:cxnSpLocks/>
            <a:endCxn id="61" idx="0"/>
          </p:cNvCxnSpPr>
          <p:nvPr/>
        </p:nvCxnSpPr>
        <p:spPr>
          <a:xfrm rot="16200000" flipH="1">
            <a:off x="2469998" y="3317306"/>
            <a:ext cx="1218298" cy="17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54">
            <a:extLst>
              <a:ext uri="{FF2B5EF4-FFF2-40B4-BE49-F238E27FC236}">
                <a16:creationId xmlns:a16="http://schemas.microsoft.com/office/drawing/2014/main" id="{8AE96DB9-D60C-6247-8DD3-BBEBAA1228D7}"/>
              </a:ext>
            </a:extLst>
          </p:cNvPr>
          <p:cNvCxnSpPr>
            <a:cxnSpLocks/>
            <a:stCxn id="57" idx="2"/>
            <a:endCxn id="56" idx="0"/>
          </p:cNvCxnSpPr>
          <p:nvPr/>
        </p:nvCxnSpPr>
        <p:spPr>
          <a:xfrm rot="16200000" flipH="1">
            <a:off x="3426666" y="2797944"/>
            <a:ext cx="536063" cy="2960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4">
            <a:extLst>
              <a:ext uri="{FF2B5EF4-FFF2-40B4-BE49-F238E27FC236}">
                <a16:creationId xmlns:a16="http://schemas.microsoft.com/office/drawing/2014/main" id="{08EA699B-8F30-F641-93D3-E5CE10D9F1D9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 flipV="1">
            <a:off x="4519394" y="2320872"/>
            <a:ext cx="812822" cy="1150123"/>
          </a:xfrm>
          <a:prstGeom prst="bentConnector3">
            <a:avLst>
              <a:gd name="adj1" fmla="val 897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54">
            <a:extLst>
              <a:ext uri="{FF2B5EF4-FFF2-40B4-BE49-F238E27FC236}">
                <a16:creationId xmlns:a16="http://schemas.microsoft.com/office/drawing/2014/main" id="{1C97DF36-611A-4B4B-B7FE-DF19BF24EDDC}"/>
              </a:ext>
            </a:extLst>
          </p:cNvPr>
          <p:cNvCxnSpPr>
            <a:cxnSpLocks/>
            <a:stCxn id="61" idx="2"/>
            <a:endCxn id="125" idx="3"/>
          </p:cNvCxnSpPr>
          <p:nvPr/>
        </p:nvCxnSpPr>
        <p:spPr>
          <a:xfrm rot="5400000">
            <a:off x="2309913" y="3915850"/>
            <a:ext cx="244675" cy="129553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8B5DA0E-3424-144E-983F-B648CFBA96DD}"/>
              </a:ext>
            </a:extLst>
          </p:cNvPr>
          <p:cNvSpPr txBox="1"/>
          <p:nvPr/>
        </p:nvSpPr>
        <p:spPr>
          <a:xfrm>
            <a:off x="4454846" y="2025643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inChildOf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329691-B27A-5F49-98B8-E24412658BC4}"/>
              </a:ext>
            </a:extLst>
          </p:cNvPr>
          <p:cNvSpPr txBox="1"/>
          <p:nvPr/>
        </p:nvSpPr>
        <p:spPr>
          <a:xfrm>
            <a:off x="1420203" y="268369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inChildOf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52A451-0E3C-E846-96F6-18A5F895BA0D}"/>
              </a:ext>
            </a:extLst>
          </p:cNvPr>
          <p:cNvSpPr txBox="1"/>
          <p:nvPr/>
        </p:nvSpPr>
        <p:spPr>
          <a:xfrm>
            <a:off x="2382157" y="267525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subject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20EDB0-E1E5-3C4F-A490-C8230CED38C2}"/>
              </a:ext>
            </a:extLst>
          </p:cNvPr>
          <p:cNvSpPr txBox="1"/>
          <p:nvPr/>
        </p:nvSpPr>
        <p:spPr>
          <a:xfrm>
            <a:off x="3730138" y="4760186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subComponent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EE69F23-89C2-5443-9FAD-689C56365F5D}"/>
              </a:ext>
            </a:extLst>
          </p:cNvPr>
          <p:cNvSpPr txBox="1"/>
          <p:nvPr/>
        </p:nvSpPr>
        <p:spPr>
          <a:xfrm>
            <a:off x="1816787" y="464639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subComponent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25ACBB-4AB1-7740-A3D4-A390CBB98CCC}"/>
              </a:ext>
            </a:extLst>
          </p:cNvPr>
          <p:cNvSpPr txBox="1"/>
          <p:nvPr/>
        </p:nvSpPr>
        <p:spPr>
          <a:xfrm>
            <a:off x="3507030" y="2662375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74853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24293</TotalTime>
  <Words>191</Words>
  <Application>Microsoft Macintosh PowerPoint</Application>
  <PresentationFormat>On-screen Show (4:3)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Biology Open Language (SBOL): Community-Driven Standard for Communi-cation of Synthetic Biology Designs</dc:title>
  <dc:subject/>
  <dc:creator>Bryan Bartley</dc:creator>
  <cp:keywords/>
  <dc:description/>
  <cp:lastModifiedBy>Jacob Beal</cp:lastModifiedBy>
  <cp:revision>407</cp:revision>
  <dcterms:created xsi:type="dcterms:W3CDTF">2015-09-30T17:38:27Z</dcterms:created>
  <dcterms:modified xsi:type="dcterms:W3CDTF">2019-11-24T20:53:45Z</dcterms:modified>
  <cp:category/>
</cp:coreProperties>
</file>