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345" r:id="rId2"/>
    <p:sldId id="346" r:id="rId3"/>
    <p:sldId id="343" r:id="rId4"/>
    <p:sldId id="347" r:id="rId5"/>
    <p:sldId id="341" r:id="rId6"/>
    <p:sldId id="34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 autoAdjust="0"/>
    <p:restoredTop sz="95557"/>
  </p:normalViewPr>
  <p:slideViewPr>
    <p:cSldViewPr snapToGrid="0">
      <p:cViewPr varScale="1">
        <p:scale>
          <a:sx n="110" d="100"/>
          <a:sy n="110" d="100"/>
        </p:scale>
        <p:origin x="16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A86-5494-5244-8FB4-8B9B0FE298A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A5B8-1A21-8D47-A6D0-2B8C9A74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5158164-104B-EE4F-A1E4-DFD76C5D5D53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1F3-BE47-4044-A97F-EFC75FD29BC1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31B9-01B9-7047-B552-C013DA4C2A39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CA6-198C-0F4D-AECB-07C218E4D55F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E7C8-AC47-9642-9C4B-4A8081FE5F08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479-49B2-D64D-B87A-1D036117BD32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083-98A0-494E-96E5-57A024809BBB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2AC-1F4C-A142-BBAB-35DEE19E089C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DEE-4F0C-BD4D-94D3-7B4048608461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34CD2D-1430-3C44-BF7A-01544DD8062E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D642-7D5B-2D46-9E92-88D3869CC61C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7A97-83DE-D242-8942-BEEC49C430EC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F0D7-076E-8744-BF87-211ABDF40EEE}" type="datetime1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3501-53DF-9A44-B5A1-F4B6F4F70E65}" type="datetime1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CF8-3C51-4448-A604-0A860CF05CF6}" type="datetime1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C5FC-1A63-8441-9C17-2DFBAF0F3052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071-2111-F84C-A005-37A8A4EBBECE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92FCB-93AF-574B-B021-5BAFA3955FB7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03511" y="3522856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469512" y="3779644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60525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576618" y="2211281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23029" y="3915551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1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24099" y="436622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771251" y="3963994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16200000" flipH="1">
            <a:off x="2940400" y="4747496"/>
            <a:ext cx="725076" cy="9904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2973811" y="3870527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29" idx="3"/>
          </p:cNvCxnSpPr>
          <p:nvPr/>
        </p:nvCxnSpPr>
        <p:spPr>
          <a:xfrm rot="5400000">
            <a:off x="4567783" y="3314542"/>
            <a:ext cx="558118" cy="740869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558958"/>
            <a:ext cx="1435100" cy="507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7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53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3123095" y="370705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2851797" y="2759103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5400000">
            <a:off x="3129984" y="4889191"/>
            <a:ext cx="1337946" cy="15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4">
            <a:extLst>
              <a:ext uri="{FF2B5EF4-FFF2-40B4-BE49-F238E27FC236}">
                <a16:creationId xmlns:a16="http://schemas.microsoft.com/office/drawing/2014/main" id="{27E89267-FD6D-3442-8AC4-83FD35BC2ADD}"/>
              </a:ext>
            </a:extLst>
          </p:cNvPr>
          <p:cNvCxnSpPr>
            <a:cxnSpLocks/>
            <a:stCxn id="129" idx="1"/>
            <a:endCxn id="20" idx="3"/>
          </p:cNvCxnSpPr>
          <p:nvPr/>
        </p:nvCxnSpPr>
        <p:spPr>
          <a:xfrm rot="10800000">
            <a:off x="1771251" y="3963995"/>
            <a:ext cx="1351844" cy="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EF5C37-3448-B247-AD0E-D4985A8D5FF7}"/>
              </a:ext>
            </a:extLst>
          </p:cNvPr>
          <p:cNvSpPr txBox="1"/>
          <p:nvPr/>
        </p:nvSpPr>
        <p:spPr>
          <a:xfrm>
            <a:off x="2270784" y="397080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097EA-AE6B-884E-8844-1103B67F4CDB}"/>
              </a:ext>
            </a:extLst>
          </p:cNvPr>
          <p:cNvSpPr txBox="1"/>
          <p:nvPr/>
        </p:nvSpPr>
        <p:spPr>
          <a:xfrm>
            <a:off x="3787313" y="4198339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57299" y="2178150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523300" y="2434938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604938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82076" y="5369849"/>
            <a:ext cx="1281318" cy="484144"/>
          </a:xfrm>
          <a:prstGeom prst="bentConnector4">
            <a:avLst>
              <a:gd name="adj1" fmla="val 42071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630406" y="866575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76817" y="2570845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2315763" y="6252580"/>
            <a:ext cx="262469" cy="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77887" y="3021521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825039" y="2619288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90" idx="0"/>
          </p:cNvCxnSpPr>
          <p:nvPr/>
        </p:nvCxnSpPr>
        <p:spPr>
          <a:xfrm rot="16200000" flipH="1">
            <a:off x="2982253" y="3414725"/>
            <a:ext cx="724009" cy="9655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3027599" y="2525821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459069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741969" y="5187170"/>
            <a:ext cx="541597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865469"/>
            <a:ext cx="1365743" cy="387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176BC3-EDB4-E94D-9B0A-1AE38699B453}"/>
              </a:ext>
            </a:extLst>
          </p:cNvPr>
          <p:cNvSpPr/>
          <p:nvPr/>
        </p:nvSpPr>
        <p:spPr>
          <a:xfrm>
            <a:off x="3349888" y="503311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54">
            <a:extLst>
              <a:ext uri="{FF2B5EF4-FFF2-40B4-BE49-F238E27FC236}">
                <a16:creationId xmlns:a16="http://schemas.microsoft.com/office/drawing/2014/main" id="{430C5E93-9962-E64D-BDBD-738E8C60A959}"/>
              </a:ext>
            </a:extLst>
          </p:cNvPr>
          <p:cNvCxnSpPr>
            <a:cxnSpLocks/>
            <a:stCxn id="184" idx="3"/>
            <a:endCxn id="172" idx="1"/>
          </p:cNvCxnSpPr>
          <p:nvPr/>
        </p:nvCxnSpPr>
        <p:spPr>
          <a:xfrm>
            <a:off x="4317120" y="5290095"/>
            <a:ext cx="976996" cy="3721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F08FC96-C4BA-8549-8609-0B535C9A42DB}"/>
              </a:ext>
            </a:extLst>
          </p:cNvPr>
          <p:cNvSpPr/>
          <p:nvPr/>
        </p:nvSpPr>
        <p:spPr>
          <a:xfrm>
            <a:off x="3109462" y="4259485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54">
            <a:extLst>
              <a:ext uri="{FF2B5EF4-FFF2-40B4-BE49-F238E27FC236}">
                <a16:creationId xmlns:a16="http://schemas.microsoft.com/office/drawing/2014/main" id="{92139724-BA4D-0B4E-85A5-058FBB8FAA87}"/>
              </a:ext>
            </a:extLst>
          </p:cNvPr>
          <p:cNvCxnSpPr>
            <a:cxnSpLocks/>
            <a:stCxn id="3" idx="3"/>
            <a:endCxn id="190" idx="1"/>
          </p:cNvCxnSpPr>
          <p:nvPr/>
        </p:nvCxnSpPr>
        <p:spPr>
          <a:xfrm flipV="1">
            <a:off x="2526267" y="4462685"/>
            <a:ext cx="583195" cy="5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54">
            <a:extLst>
              <a:ext uri="{FF2B5EF4-FFF2-40B4-BE49-F238E27FC236}">
                <a16:creationId xmlns:a16="http://schemas.microsoft.com/office/drawing/2014/main" id="{24B1B395-0EA8-D94E-A10A-2DEF2EFDDE7A}"/>
              </a:ext>
            </a:extLst>
          </p:cNvPr>
          <p:cNvCxnSpPr>
            <a:cxnSpLocks/>
            <a:stCxn id="190" idx="3"/>
            <a:endCxn id="70" idx="1"/>
          </p:cNvCxnSpPr>
          <p:nvPr/>
        </p:nvCxnSpPr>
        <p:spPr>
          <a:xfrm>
            <a:off x="4544562" y="4462685"/>
            <a:ext cx="44166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54">
            <a:extLst>
              <a:ext uri="{FF2B5EF4-FFF2-40B4-BE49-F238E27FC236}">
                <a16:creationId xmlns:a16="http://schemas.microsoft.com/office/drawing/2014/main" id="{F8515491-E9DD-7C40-B7A4-0906D0B51922}"/>
              </a:ext>
            </a:extLst>
          </p:cNvPr>
          <p:cNvCxnSpPr>
            <a:cxnSpLocks/>
            <a:stCxn id="110" idx="0"/>
            <a:endCxn id="184" idx="1"/>
          </p:cNvCxnSpPr>
          <p:nvPr/>
        </p:nvCxnSpPr>
        <p:spPr>
          <a:xfrm rot="5400000" flipH="1" flipV="1">
            <a:off x="2094408" y="4793901"/>
            <a:ext cx="759285" cy="175167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54">
            <a:extLst>
              <a:ext uri="{FF2B5EF4-FFF2-40B4-BE49-F238E27FC236}">
                <a16:creationId xmlns:a16="http://schemas.microsoft.com/office/drawing/2014/main" id="{36A71205-B84B-BC4F-ACD2-3BA93625CC8E}"/>
              </a:ext>
            </a:extLst>
          </p:cNvPr>
          <p:cNvCxnSpPr>
            <a:cxnSpLocks/>
            <a:stCxn id="184" idx="0"/>
            <a:endCxn id="190" idx="2"/>
          </p:cNvCxnSpPr>
          <p:nvPr/>
        </p:nvCxnSpPr>
        <p:spPr>
          <a:xfrm rot="16200000" flipV="1">
            <a:off x="3646642" y="4846255"/>
            <a:ext cx="367232" cy="6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78" idx="3"/>
          </p:cNvCxnSpPr>
          <p:nvPr/>
        </p:nvCxnSpPr>
        <p:spPr>
          <a:xfrm rot="5400000">
            <a:off x="4782804" y="2131667"/>
            <a:ext cx="558717" cy="41780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5991504"/>
            <a:ext cx="1435100" cy="53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79044" y="5372881"/>
            <a:ext cx="1287382" cy="484144"/>
          </a:xfrm>
          <a:prstGeom prst="bentConnector4">
            <a:avLst>
              <a:gd name="adj1" fmla="val 39625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 flipV="1">
            <a:off x="2315763" y="6253459"/>
            <a:ext cx="262469" cy="51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254669"/>
            <a:ext cx="1435100" cy="4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844169" y="5084970"/>
            <a:ext cx="337197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745458"/>
            <a:ext cx="1365743" cy="508001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8559E1-2BD1-3743-8E12-F1C53083CADA}"/>
              </a:ext>
            </a:extLst>
          </p:cNvPr>
          <p:cNvSpPr/>
          <p:nvPr/>
        </p:nvSpPr>
        <p:spPr>
          <a:xfrm>
            <a:off x="3499948" y="2362950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54">
            <a:extLst>
              <a:ext uri="{FF2B5EF4-FFF2-40B4-BE49-F238E27FC236}">
                <a16:creationId xmlns:a16="http://schemas.microsoft.com/office/drawing/2014/main" id="{49DBEE2D-2339-1B45-9A53-6B4B4896F5DC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3228650" y="1414996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4">
            <a:extLst>
              <a:ext uri="{FF2B5EF4-FFF2-40B4-BE49-F238E27FC236}">
                <a16:creationId xmlns:a16="http://schemas.microsoft.com/office/drawing/2014/main" id="{0438F8E6-41E6-A74F-A1FD-0D33C25C5653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rot="5400000">
            <a:off x="3395797" y="3232444"/>
            <a:ext cx="1136347" cy="42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>
            <a:extLst>
              <a:ext uri="{FF2B5EF4-FFF2-40B4-BE49-F238E27FC236}">
                <a16:creationId xmlns:a16="http://schemas.microsoft.com/office/drawing/2014/main" id="{41A76EC3-F688-9F46-83FD-3C2C1B96D657}"/>
              </a:ext>
            </a:extLst>
          </p:cNvPr>
          <p:cNvCxnSpPr>
            <a:cxnSpLocks/>
            <a:stCxn id="78" idx="1"/>
            <a:endCxn id="20" idx="3"/>
          </p:cNvCxnSpPr>
          <p:nvPr/>
        </p:nvCxnSpPr>
        <p:spPr>
          <a:xfrm rot="10800000">
            <a:off x="1825040" y="2619288"/>
            <a:ext cx="1674909" cy="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03D8FA-7C71-2D48-9D05-B38F34E02090}"/>
              </a:ext>
            </a:extLst>
          </p:cNvPr>
          <p:cNvSpPr txBox="1"/>
          <p:nvPr/>
        </p:nvSpPr>
        <p:spPr>
          <a:xfrm>
            <a:off x="2647636" y="263745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0BF7F-2843-A640-95A0-0C205159EF93}"/>
              </a:ext>
            </a:extLst>
          </p:cNvPr>
          <p:cNvSpPr txBox="1"/>
          <p:nvPr/>
        </p:nvSpPr>
        <p:spPr>
          <a:xfrm>
            <a:off x="3564168" y="5430102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60C277-B002-814E-A6C0-5CA6ADDE1125}"/>
              </a:ext>
            </a:extLst>
          </p:cNvPr>
          <p:cNvSpPr/>
          <p:nvPr/>
        </p:nvSpPr>
        <p:spPr>
          <a:xfrm>
            <a:off x="3074679" y="4013252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54">
            <a:extLst>
              <a:ext uri="{FF2B5EF4-FFF2-40B4-BE49-F238E27FC236}">
                <a16:creationId xmlns:a16="http://schemas.microsoft.com/office/drawing/2014/main" id="{6060AB3B-9ADC-0844-B7C4-6D7F60877951}"/>
              </a:ext>
            </a:extLst>
          </p:cNvPr>
          <p:cNvCxnSpPr>
            <a:cxnSpLocks/>
            <a:stCxn id="85" idx="2"/>
            <a:endCxn id="110" idx="0"/>
          </p:cNvCxnSpPr>
          <p:nvPr/>
        </p:nvCxnSpPr>
        <p:spPr>
          <a:xfrm rot="5400000">
            <a:off x="1942626" y="4182794"/>
            <a:ext cx="1464297" cy="21531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>
            <a:extLst>
              <a:ext uri="{FF2B5EF4-FFF2-40B4-BE49-F238E27FC236}">
                <a16:creationId xmlns:a16="http://schemas.microsoft.com/office/drawing/2014/main" id="{07388991-6996-B349-BD46-F8CBB5EE026C}"/>
              </a:ext>
            </a:extLst>
          </p:cNvPr>
          <p:cNvCxnSpPr>
            <a:cxnSpLocks/>
            <a:stCxn id="85" idx="3"/>
            <a:endCxn id="172" idx="1"/>
          </p:cNvCxnSpPr>
          <p:nvPr/>
        </p:nvCxnSpPr>
        <p:spPr>
          <a:xfrm>
            <a:off x="4427991" y="4270230"/>
            <a:ext cx="866125" cy="12298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25FE9F-526A-1F4A-AC98-AF43BBB2D695}"/>
              </a:ext>
            </a:extLst>
          </p:cNvPr>
          <p:cNvSpPr txBox="1"/>
          <p:nvPr/>
        </p:nvSpPr>
        <p:spPr>
          <a:xfrm>
            <a:off x="2896593" y="452510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7DE3CB-6E8E-5E4E-9939-EB6E2C5DDCEB}"/>
              </a:ext>
            </a:extLst>
          </p:cNvPr>
          <p:cNvSpPr txBox="1"/>
          <p:nvPr/>
        </p:nvSpPr>
        <p:spPr>
          <a:xfrm>
            <a:off x="4176604" y="2880640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iGEM#J23101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05E475-A50E-3347-9545-BD411ADEE173}"/>
              </a:ext>
            </a:extLst>
          </p:cNvPr>
          <p:cNvSpPr/>
          <p:nvPr/>
        </p:nvSpPr>
        <p:spPr>
          <a:xfrm>
            <a:off x="3859545" y="2074652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100" idx="2"/>
            <a:endCxn id="88" idx="1"/>
          </p:cNvCxnSpPr>
          <p:nvPr/>
        </p:nvCxnSpPr>
        <p:spPr>
          <a:xfrm rot="16200000" flipH="1">
            <a:off x="3656318" y="3275450"/>
            <a:ext cx="2204421" cy="8307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stCxn id="58" idx="1"/>
            <a:endCxn id="100" idx="3"/>
          </p:cNvCxnSpPr>
          <p:nvPr/>
        </p:nvCxnSpPr>
        <p:spPr>
          <a:xfrm rot="10800000" flipV="1">
            <a:off x="4826778" y="2320872"/>
            <a:ext cx="505439" cy="107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54">
            <a:extLst>
              <a:ext uri="{FF2B5EF4-FFF2-40B4-BE49-F238E27FC236}">
                <a16:creationId xmlns:a16="http://schemas.microsoft.com/office/drawing/2014/main" id="{E1E3307D-C2B1-DF4E-B5C2-7CCCDAF56C82}"/>
              </a:ext>
            </a:extLst>
          </p:cNvPr>
          <p:cNvCxnSpPr>
            <a:cxnSpLocks/>
            <a:stCxn id="100" idx="1"/>
            <a:endCxn id="135" idx="3"/>
          </p:cNvCxnSpPr>
          <p:nvPr/>
        </p:nvCxnSpPr>
        <p:spPr>
          <a:xfrm rot="10800000">
            <a:off x="3512427" y="2327222"/>
            <a:ext cx="347118" cy="44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10D226-851A-DC4F-8D1F-8F765E7609E6}"/>
              </a:ext>
            </a:extLst>
          </p:cNvPr>
          <p:cNvSpPr/>
          <p:nvPr/>
        </p:nvSpPr>
        <p:spPr>
          <a:xfrm>
            <a:off x="2077327" y="212402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54">
            <a:extLst>
              <a:ext uri="{FF2B5EF4-FFF2-40B4-BE49-F238E27FC236}">
                <a16:creationId xmlns:a16="http://schemas.microsoft.com/office/drawing/2014/main" id="{9E5E6EF5-CBB2-4A4F-86AC-A52B4A3D095D}"/>
              </a:ext>
            </a:extLst>
          </p:cNvPr>
          <p:cNvCxnSpPr>
            <a:cxnSpLocks/>
            <a:stCxn id="135" idx="2"/>
            <a:endCxn id="144" idx="3"/>
          </p:cNvCxnSpPr>
          <p:nvPr/>
        </p:nvCxnSpPr>
        <p:spPr>
          <a:xfrm rot="5400000">
            <a:off x="520408" y="3593639"/>
            <a:ext cx="3337687" cy="121125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4">
            <a:extLst>
              <a:ext uri="{FF2B5EF4-FFF2-40B4-BE49-F238E27FC236}">
                <a16:creationId xmlns:a16="http://schemas.microsoft.com/office/drawing/2014/main" id="{8740A322-9C16-404B-AB7C-C0CBF9030905}"/>
              </a:ext>
            </a:extLst>
          </p:cNvPr>
          <p:cNvCxnSpPr>
            <a:cxnSpLocks/>
            <a:stCxn id="32" idx="2"/>
            <a:endCxn id="135" idx="0"/>
          </p:cNvCxnSpPr>
          <p:nvPr/>
        </p:nvCxnSpPr>
        <p:spPr>
          <a:xfrm rot="5400000">
            <a:off x="2890957" y="1221340"/>
            <a:ext cx="806602" cy="9987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06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56" idx="2"/>
            <a:endCxn id="88" idx="1"/>
          </p:cNvCxnSpPr>
          <p:nvPr/>
        </p:nvCxnSpPr>
        <p:spPr>
          <a:xfrm rot="16200000" flipH="1">
            <a:off x="3975788" y="3594921"/>
            <a:ext cx="1065056" cy="133115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012466" y="1629808"/>
            <a:ext cx="823640" cy="244742"/>
          </a:xfrm>
          <a:prstGeom prst="bentConnector3">
            <a:avLst>
              <a:gd name="adj1" fmla="val 68286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SubC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C25D983F-FF91-144E-B067-77F06749AA03}"/>
              </a:ext>
            </a:extLst>
          </p:cNvPr>
          <p:cNvSpPr/>
          <p:nvPr/>
        </p:nvSpPr>
        <p:spPr>
          <a:xfrm>
            <a:off x="3166082" y="321401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EADCAA-2ADF-EB48-AEDE-A911F699A4B0}"/>
              </a:ext>
            </a:extLst>
          </p:cNvPr>
          <p:cNvSpPr/>
          <p:nvPr/>
        </p:nvSpPr>
        <p:spPr>
          <a:xfrm>
            <a:off x="2593714" y="2163999"/>
            <a:ext cx="1905886" cy="513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DesignConstraint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sbol#replaces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811329-B37C-0B46-AC3B-672C5845353A}"/>
              </a:ext>
            </a:extLst>
          </p:cNvPr>
          <p:cNvSpPr/>
          <p:nvPr/>
        </p:nvSpPr>
        <p:spPr>
          <a:xfrm>
            <a:off x="2403362" y="3927326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92E090E9-72ED-FE4C-A4CD-A18D4C5AD906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rot="10800000">
            <a:off x="1908436" y="2333420"/>
            <a:ext cx="494926" cy="1850884"/>
          </a:xfrm>
          <a:prstGeom prst="bentConnector3">
            <a:avLst>
              <a:gd name="adj1" fmla="val 1304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46A81379-E2B5-FA49-BB60-FA49ADAF1D8C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2469998" y="3317306"/>
            <a:ext cx="1218298" cy="17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4">
            <a:extLst>
              <a:ext uri="{FF2B5EF4-FFF2-40B4-BE49-F238E27FC236}">
                <a16:creationId xmlns:a16="http://schemas.microsoft.com/office/drawing/2014/main" id="{8AE96DB9-D60C-6247-8DD3-BBEBAA1228D7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3426666" y="2797944"/>
            <a:ext cx="536063" cy="2960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4">
            <a:extLst>
              <a:ext uri="{FF2B5EF4-FFF2-40B4-BE49-F238E27FC236}">
                <a16:creationId xmlns:a16="http://schemas.microsoft.com/office/drawing/2014/main" id="{08EA699B-8F30-F641-93D3-E5CE10D9F1D9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4519394" y="2320872"/>
            <a:ext cx="812822" cy="1150123"/>
          </a:xfrm>
          <a:prstGeom prst="bentConnector3">
            <a:avLst>
              <a:gd name="adj1" fmla="val 897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>
            <a:extLst>
              <a:ext uri="{FF2B5EF4-FFF2-40B4-BE49-F238E27FC236}">
                <a16:creationId xmlns:a16="http://schemas.microsoft.com/office/drawing/2014/main" id="{1C97DF36-611A-4B4B-B7FE-DF19BF24EDDC}"/>
              </a:ext>
            </a:extLst>
          </p:cNvPr>
          <p:cNvCxnSpPr>
            <a:cxnSpLocks/>
            <a:stCxn id="61" idx="2"/>
            <a:endCxn id="125" idx="3"/>
          </p:cNvCxnSpPr>
          <p:nvPr/>
        </p:nvCxnSpPr>
        <p:spPr>
          <a:xfrm rot="5400000">
            <a:off x="2309913" y="3915850"/>
            <a:ext cx="244675" cy="129553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B5DA0E-3424-144E-983F-B648CFBA96DD}"/>
              </a:ext>
            </a:extLst>
          </p:cNvPr>
          <p:cNvSpPr txBox="1"/>
          <p:nvPr/>
        </p:nvSpPr>
        <p:spPr>
          <a:xfrm>
            <a:off x="4454846" y="202564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329691-B27A-5F49-98B8-E24412658BC4}"/>
              </a:ext>
            </a:extLst>
          </p:cNvPr>
          <p:cNvSpPr txBox="1"/>
          <p:nvPr/>
        </p:nvSpPr>
        <p:spPr>
          <a:xfrm>
            <a:off x="1420203" y="26836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52A451-0E3C-E846-96F6-18A5F895BA0D}"/>
              </a:ext>
            </a:extLst>
          </p:cNvPr>
          <p:cNvSpPr txBox="1"/>
          <p:nvPr/>
        </p:nvSpPr>
        <p:spPr>
          <a:xfrm>
            <a:off x="2382157" y="267525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0EDB0-E1E5-3C4F-A490-C8230CED38C2}"/>
              </a:ext>
            </a:extLst>
          </p:cNvPr>
          <p:cNvSpPr txBox="1"/>
          <p:nvPr/>
        </p:nvSpPr>
        <p:spPr>
          <a:xfrm>
            <a:off x="3533367" y="4760186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E69F23-89C2-5443-9FAD-689C56365F5D}"/>
              </a:ext>
            </a:extLst>
          </p:cNvPr>
          <p:cNvSpPr txBox="1"/>
          <p:nvPr/>
        </p:nvSpPr>
        <p:spPr>
          <a:xfrm>
            <a:off x="1816787" y="4646392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componentInstance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25ACBB-4AB1-7740-A3D4-A390CBB98CCC}"/>
              </a:ext>
            </a:extLst>
          </p:cNvPr>
          <p:cNvSpPr txBox="1"/>
          <p:nvPr/>
        </p:nvSpPr>
        <p:spPr>
          <a:xfrm>
            <a:off x="3507030" y="2662375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485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24308</TotalTime>
  <Words>187</Words>
  <Application>Microsoft Macintosh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subject/>
  <dc:creator>Bryan Bartley</dc:creator>
  <cp:keywords/>
  <dc:description/>
  <cp:lastModifiedBy>Jacob Beal</cp:lastModifiedBy>
  <cp:revision>416</cp:revision>
  <dcterms:created xsi:type="dcterms:W3CDTF">2015-09-30T17:38:27Z</dcterms:created>
  <dcterms:modified xsi:type="dcterms:W3CDTF">2020-01-27T16:07:04Z</dcterms:modified>
  <cp:category/>
</cp:coreProperties>
</file>