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3A98-8DD0-4D69-ACA1-8149F6DB124F}" type="datetimeFigureOut">
              <a:rPr lang="en-US" smtClean="0"/>
              <a:t>12/20/2012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72994-53BA-455C-8A58-972120C81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9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3A98-8DD0-4D69-ACA1-8149F6DB124F}" type="datetimeFigureOut">
              <a:rPr lang="en-US" smtClean="0"/>
              <a:t>12/20/2012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72994-53BA-455C-8A58-972120C81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84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3A98-8DD0-4D69-ACA1-8149F6DB124F}" type="datetimeFigureOut">
              <a:rPr lang="en-US" smtClean="0"/>
              <a:t>12/20/2012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72994-53BA-455C-8A58-972120C81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7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3A98-8DD0-4D69-ACA1-8149F6DB124F}" type="datetimeFigureOut">
              <a:rPr lang="en-US" smtClean="0"/>
              <a:t>12/20/2012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72994-53BA-455C-8A58-972120C81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88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3A98-8DD0-4D69-ACA1-8149F6DB124F}" type="datetimeFigureOut">
              <a:rPr lang="en-US" smtClean="0"/>
              <a:t>12/20/2012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72994-53BA-455C-8A58-972120C81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55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3A98-8DD0-4D69-ACA1-8149F6DB124F}" type="datetimeFigureOut">
              <a:rPr lang="en-US" smtClean="0"/>
              <a:t>12/20/2012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72994-53BA-455C-8A58-972120C81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3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3A98-8DD0-4D69-ACA1-8149F6DB124F}" type="datetimeFigureOut">
              <a:rPr lang="en-US" smtClean="0"/>
              <a:t>12/20/2012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72994-53BA-455C-8A58-972120C81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48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3A98-8DD0-4D69-ACA1-8149F6DB124F}" type="datetimeFigureOut">
              <a:rPr lang="en-US" smtClean="0"/>
              <a:t>12/20/2012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72994-53BA-455C-8A58-972120C81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27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3A98-8DD0-4D69-ACA1-8149F6DB124F}" type="datetimeFigureOut">
              <a:rPr lang="en-US" smtClean="0"/>
              <a:t>12/20/2012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72994-53BA-455C-8A58-972120C81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38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3A98-8DD0-4D69-ACA1-8149F6DB124F}" type="datetimeFigureOut">
              <a:rPr lang="en-US" smtClean="0"/>
              <a:t>12/20/2012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72994-53BA-455C-8A58-972120C81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6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3A98-8DD0-4D69-ACA1-8149F6DB124F}" type="datetimeFigureOut">
              <a:rPr lang="en-US" smtClean="0"/>
              <a:t>12/20/2012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72994-53BA-455C-8A58-972120C81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35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83A98-8DD0-4D69-ACA1-8149F6DB124F}" type="datetimeFigureOut">
              <a:rPr lang="en-US" smtClean="0"/>
              <a:t>12/20/2012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72994-53BA-455C-8A58-972120C81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0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SBOL Visual Examples of Use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created by Michal Galdzicki using software written by </a:t>
            </a:r>
            <a:r>
              <a:rPr lang="en-US" dirty="0" err="1" smtClean="0"/>
              <a:t>Evren</a:t>
            </a:r>
            <a:r>
              <a:rPr lang="en-US" dirty="0" smtClean="0"/>
              <a:t> </a:t>
            </a:r>
            <a:r>
              <a:rPr lang="en-US" dirty="0" err="1" smtClean="0"/>
              <a:t>Sirin</a:t>
            </a:r>
            <a:endParaRPr lang="en-US" dirty="0" smtClean="0"/>
          </a:p>
          <a:p>
            <a:r>
              <a:rPr lang="en-US" dirty="0" smtClean="0"/>
              <a:t>12/20/2012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51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Cassette Templates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42" r="30445" b="53201"/>
          <a:stretch/>
        </p:blipFill>
        <p:spPr bwMode="auto">
          <a:xfrm>
            <a:off x="152400" y="1295400"/>
            <a:ext cx="2969405" cy="134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4" t="5089" r="17082" b="50957"/>
          <a:stretch/>
        </p:blipFill>
        <p:spPr bwMode="auto">
          <a:xfrm>
            <a:off x="457200" y="2844797"/>
            <a:ext cx="4955823" cy="1264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62200" y="6203244"/>
            <a:ext cx="5729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labeled with 3 letter abbreviations for </a:t>
            </a:r>
            <a:r>
              <a:rPr lang="en-US" dirty="0" err="1" smtClean="0"/>
              <a:t>DnaComponenttype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18" r="25966" b="5666"/>
          <a:stretch/>
        </p:blipFill>
        <p:spPr bwMode="auto">
          <a:xfrm>
            <a:off x="5227183" y="3350683"/>
            <a:ext cx="3510845" cy="2713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0015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I7101:R0040.B0032.E0040.B0015</a:t>
            </a:r>
            <a:endParaRPr 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7" t="3507" r="11996" b="3704"/>
          <a:stretch/>
        </p:blipFill>
        <p:spPr bwMode="auto">
          <a:xfrm>
            <a:off x="3536244" y="3983564"/>
            <a:ext cx="5633156" cy="2669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4" r="24163" b="44518"/>
          <a:stretch/>
        </p:blipFill>
        <p:spPr bwMode="auto">
          <a:xfrm>
            <a:off x="1902178" y="2214033"/>
            <a:ext cx="4944533" cy="1595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90" t="3139" r="23390" b="50160"/>
          <a:stretch/>
        </p:blipFill>
        <p:spPr bwMode="auto">
          <a:xfrm>
            <a:off x="2937933" y="1066800"/>
            <a:ext cx="3714044" cy="1343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5" r="26567"/>
          <a:stretch/>
        </p:blipFill>
        <p:spPr bwMode="auto">
          <a:xfrm>
            <a:off x="76200" y="3810000"/>
            <a:ext cx="3601156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5880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other symbols…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7" y="1371600"/>
            <a:ext cx="7515225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9" r="3718"/>
          <a:stretch/>
        </p:blipFill>
        <p:spPr bwMode="auto">
          <a:xfrm>
            <a:off x="0" y="3810000"/>
            <a:ext cx="914400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4049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31</Words>
  <Application>Microsoft Office PowerPoint</Application>
  <PresentationFormat>On-screen Show (4:3)</PresentationFormat>
  <Paragraphs>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SBOL Visual Examples of Use</vt:lpstr>
      <vt:lpstr>Expression Cassette Templates</vt:lpstr>
      <vt:lpstr>I7101:R0040.B0032.E0040.B0015</vt:lpstr>
      <vt:lpstr>Using other symbols…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SBOL Visual Examples of Use</dc:title>
  <dc:creator>mgaldzic</dc:creator>
  <cp:lastModifiedBy>mgaldzic</cp:lastModifiedBy>
  <cp:revision>3</cp:revision>
  <dcterms:created xsi:type="dcterms:W3CDTF">2012-12-20T20:06:12Z</dcterms:created>
  <dcterms:modified xsi:type="dcterms:W3CDTF">2012-12-20T20:27:58Z</dcterms:modified>
</cp:coreProperties>
</file>