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Fira Code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FiraCod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FiraCod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4925e6225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4925e6225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4925e6225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04925e6225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04925e6225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04925e6225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04925e6225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04925e6225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4925e6225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04925e6225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04925e6225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04925e6225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04925e6225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04925e6225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4925e6225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4925e6225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04925e6225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04925e6225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04925e6225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04925e622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4970157a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04970157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04925e622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04925e622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04925e622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04925e622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Obtenemos una referencia al objeto del layout, por ejemplo un TextView.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Guardamos dicha referencia en una variable de nuestra Activity.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Le cambiamos los atributos necesarios cuando lo necesitemos: por ejemplo llamamos al método setText(), setBackgroundColor(), etc.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04925e622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04925e622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siempre se describe el resultado final deseado, en lugar de mostrar todos los pasos de trabajo.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facil de leer y entender el codigo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04970157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0497015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4970157a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04970157a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72813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a Jetpack Compose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Gonzalo Calvo y David Crespo</a:t>
            </a:r>
            <a:r>
              <a:rPr lang="en"/>
              <a:t> &gt;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Kotlin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lt2"/>
                </a:solidFill>
              </a:rPr>
              <a:t>Hour of Code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JetPack_Compose.kt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462" name="Google Shape;4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225" y="2175775"/>
            <a:ext cx="1612601" cy="16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07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54" name="Google Shape;554;p34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55" name="Google Shape;555;p34"/>
          <p:cNvCxnSpPr>
            <a:endCxn id="554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56" name="Google Shape;5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425" y="1312525"/>
            <a:ext cx="3262350" cy="274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251" y="1886025"/>
            <a:ext cx="1490525" cy="14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08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63" name="Google Shape;563;p35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64" name="Google Shape;564;p35"/>
          <p:cNvCxnSpPr>
            <a:endCxn id="563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5" name="Google Shape;565;p35"/>
          <p:cNvPicPr preferRelativeResize="0"/>
          <p:nvPr/>
        </p:nvPicPr>
        <p:blipFill rotWithShape="1">
          <a:blip r:embed="rId3">
            <a:alphaModFix/>
          </a:blip>
          <a:srcRect b="3456" l="0" r="11473" t="0"/>
          <a:stretch/>
        </p:blipFill>
        <p:spPr>
          <a:xfrm>
            <a:off x="7109900" y="859300"/>
            <a:ext cx="1250325" cy="3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025" y="1273300"/>
            <a:ext cx="5341800" cy="26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6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09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72" name="Google Shape;572;p36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73" name="Google Shape;573;p36"/>
          <p:cNvCxnSpPr>
            <a:endCxn id="572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4" name="Google Shape;5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975" y="1407588"/>
            <a:ext cx="5979399" cy="22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03" y="1801800"/>
            <a:ext cx="1242525" cy="15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7"/>
          <p:cNvSpPr txBox="1"/>
          <p:nvPr>
            <p:ph type="title"/>
          </p:nvPr>
        </p:nvSpPr>
        <p:spPr>
          <a:xfrm flipH="1">
            <a:off x="12926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10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81" name="Google Shape;581;p37"/>
          <p:cNvSpPr txBox="1"/>
          <p:nvPr>
            <p:ph idx="2" type="title"/>
          </p:nvPr>
        </p:nvSpPr>
        <p:spPr>
          <a:xfrm>
            <a:off x="1818288" y="117367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Modifiers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82" name="Google Shape;582;p37"/>
          <p:cNvSpPr txBox="1"/>
          <p:nvPr/>
        </p:nvSpPr>
        <p:spPr>
          <a:xfrm>
            <a:off x="1365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3" name="Google Shape;583;p37"/>
          <p:cNvCxnSpPr>
            <a:endCxn id="582" idx="0"/>
          </p:cNvCxnSpPr>
          <p:nvPr/>
        </p:nvCxnSpPr>
        <p:spPr>
          <a:xfrm>
            <a:off x="1618425" y="1173675"/>
            <a:ext cx="0" cy="2412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37"/>
          <p:cNvSpPr txBox="1"/>
          <p:nvPr/>
        </p:nvSpPr>
        <p:spPr>
          <a:xfrm>
            <a:off x="1974925" y="1797950"/>
            <a:ext cx="6651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Se utilizan para modificar ciertos aspectos de un Composable &gt;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Se pueden concatenar diferentes Modifiers &gt;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Ejemplo: Modifier.width().</a:t>
            </a: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height</a:t>
            </a: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().size().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		fillMaxSize().fillMaxWidth().padding()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Los utilizaremos en los siguientes ejemplos &gt;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8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11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90" name="Google Shape;590;p38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91" name="Google Shape;591;p38"/>
          <p:cNvCxnSpPr>
            <a:endCxn id="590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2" name="Google Shape;5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476" y="1270702"/>
            <a:ext cx="4582799" cy="29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525" y="1653575"/>
            <a:ext cx="2222225" cy="21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99" name="Google Shape;599;p39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00" name="Google Shape;600;p39"/>
          <p:cNvCxnSpPr>
            <a:endCxn id="599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01" name="Google Shape;6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138" y="1408913"/>
            <a:ext cx="4656524" cy="24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6372" y="1478472"/>
            <a:ext cx="2115925" cy="22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08" name="Google Shape;608;p40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09" name="Google Shape;609;p40"/>
          <p:cNvCxnSpPr>
            <a:endCxn id="608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0" name="Google Shape;6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205" y="594762"/>
            <a:ext cx="1900620" cy="38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925" y="578288"/>
            <a:ext cx="1842300" cy="3892002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0"/>
          <p:cNvSpPr txBox="1"/>
          <p:nvPr>
            <p:ph idx="2" type="title"/>
          </p:nvPr>
        </p:nvSpPr>
        <p:spPr>
          <a:xfrm>
            <a:off x="1613494" y="1608995"/>
            <a:ext cx="3143700" cy="15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Ejercicio práctico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1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14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18" name="Google Shape;618;p41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19" name="Google Shape;619;p41"/>
          <p:cNvCxnSpPr>
            <a:endCxn id="618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0" name="Google Shape;620;p41"/>
          <p:cNvPicPr preferRelativeResize="0"/>
          <p:nvPr/>
        </p:nvPicPr>
        <p:blipFill rotWithShape="1">
          <a:blip r:embed="rId3">
            <a:alphaModFix/>
          </a:blip>
          <a:srcRect b="0" l="0" r="0" t="61464"/>
          <a:stretch/>
        </p:blipFill>
        <p:spPr>
          <a:xfrm>
            <a:off x="1857150" y="1188550"/>
            <a:ext cx="6885351" cy="303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2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15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26" name="Google Shape;626;p42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27" name="Google Shape;627;p42"/>
          <p:cNvCxnSpPr>
            <a:endCxn id="626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8" name="Google Shape;628;p42"/>
          <p:cNvPicPr preferRelativeResize="0"/>
          <p:nvPr/>
        </p:nvPicPr>
        <p:blipFill rotWithShape="1">
          <a:blip r:embed="rId3">
            <a:alphaModFix/>
          </a:blip>
          <a:srcRect b="39544" l="0" r="0" t="0"/>
          <a:stretch/>
        </p:blipFill>
        <p:spPr>
          <a:xfrm>
            <a:off x="2960675" y="571225"/>
            <a:ext cx="5984524" cy="413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3"/>
          <p:cNvSpPr txBox="1"/>
          <p:nvPr>
            <p:ph type="title"/>
          </p:nvPr>
        </p:nvSpPr>
        <p:spPr>
          <a:xfrm flipH="1">
            <a:off x="973863" y="6122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16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34" name="Google Shape;634;p43"/>
          <p:cNvSpPr txBox="1"/>
          <p:nvPr>
            <p:ph idx="2" type="title"/>
          </p:nvPr>
        </p:nvSpPr>
        <p:spPr>
          <a:xfrm>
            <a:off x="1552674" y="1485379"/>
            <a:ext cx="48525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6"/>
                </a:solidFill>
              </a:rPr>
              <a:t>[</a:t>
            </a:r>
            <a:r>
              <a:rPr lang="en" sz="4300">
                <a:solidFill>
                  <a:schemeClr val="accent1"/>
                </a:solidFill>
              </a:rPr>
              <a:t>Ejercicio</a:t>
            </a:r>
            <a:r>
              <a:rPr lang="en" sz="4300">
                <a:solidFill>
                  <a:schemeClr val="accent6"/>
                </a:solidFill>
              </a:rPr>
              <a:t>]</a:t>
            </a:r>
            <a:r>
              <a:rPr lang="en" sz="4300">
                <a:solidFill>
                  <a:schemeClr val="accent1"/>
                </a:solidFill>
              </a:rPr>
              <a:t> </a:t>
            </a:r>
            <a:endParaRPr sz="4300">
              <a:solidFill>
                <a:schemeClr val="accent3"/>
              </a:solidFill>
            </a:endParaRPr>
          </a:p>
        </p:txBody>
      </p:sp>
      <p:sp>
        <p:nvSpPr>
          <p:cNvPr id="635" name="Google Shape;635;p43"/>
          <p:cNvSpPr txBox="1"/>
          <p:nvPr/>
        </p:nvSpPr>
        <p:spPr>
          <a:xfrm>
            <a:off x="1046575" y="36118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36" name="Google Shape;636;p43"/>
          <p:cNvCxnSpPr>
            <a:endCxn id="635" idx="0"/>
          </p:cNvCxnSpPr>
          <p:nvPr/>
        </p:nvCxnSpPr>
        <p:spPr>
          <a:xfrm>
            <a:off x="1299625" y="15037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43"/>
          <p:cNvSpPr txBox="1"/>
          <p:nvPr/>
        </p:nvSpPr>
        <p:spPr>
          <a:xfrm>
            <a:off x="1273825" y="3027375"/>
            <a:ext cx="78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https://github.com/GonzaCS/hoc_2021_jetpackcompose</a:t>
            </a: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8" name="Google Shape;468;p26"/>
          <p:cNvSpPr txBox="1"/>
          <p:nvPr>
            <p:ph idx="1" type="subTitle"/>
          </p:nvPr>
        </p:nvSpPr>
        <p:spPr>
          <a:xfrm>
            <a:off x="2332550" y="1775125"/>
            <a:ext cx="34812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¿Qué es JetPack Compose?</a:t>
            </a:r>
            <a:r>
              <a:rPr lang="en"/>
              <a:t>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Ventajas y Desventajas &gt;</a:t>
            </a:r>
            <a:endParaRPr/>
          </a:p>
        </p:txBody>
      </p:sp>
      <p:sp>
        <p:nvSpPr>
          <p:cNvPr id="469" name="Google Shape;469;p26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Teórica</a:t>
            </a:r>
            <a:endParaRPr/>
          </a:p>
        </p:txBody>
      </p:sp>
      <p:sp>
        <p:nvSpPr>
          <p:cNvPr id="470" name="Google Shape;470;p26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71" name="Google Shape;471;p26"/>
          <p:cNvSpPr txBox="1"/>
          <p:nvPr>
            <p:ph idx="4" type="subTitle"/>
          </p:nvPr>
        </p:nvSpPr>
        <p:spPr>
          <a:xfrm>
            <a:off x="3765575" y="2835175"/>
            <a:ext cx="44784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Iremos siguiendo todo un tutorial para conseguir realizar una interfaz</a:t>
            </a:r>
            <a:r>
              <a:rPr lang="en"/>
              <a:t> &gt;</a:t>
            </a:r>
            <a:endParaRPr/>
          </a:p>
        </p:txBody>
      </p:sp>
      <p:sp>
        <p:nvSpPr>
          <p:cNvPr id="472" name="Google Shape;472;p26"/>
          <p:cNvSpPr txBox="1"/>
          <p:nvPr>
            <p:ph idx="5" type="subTitle"/>
          </p:nvPr>
        </p:nvSpPr>
        <p:spPr>
          <a:xfrm>
            <a:off x="3722225" y="2419850"/>
            <a:ext cx="4046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</a:t>
            </a:r>
            <a:r>
              <a:rPr lang="en"/>
              <a:t>Práctico</a:t>
            </a:r>
            <a:endParaRPr/>
          </a:p>
        </p:txBody>
      </p:sp>
      <p:sp>
        <p:nvSpPr>
          <p:cNvPr id="473" name="Google Shape;473;p26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74" name="Google Shape;474;p26"/>
          <p:cNvSpPr txBox="1"/>
          <p:nvPr>
            <p:ph idx="7" type="subTitle"/>
          </p:nvPr>
        </p:nvSpPr>
        <p:spPr>
          <a:xfrm>
            <a:off x="5089775" y="3815525"/>
            <a:ext cx="35316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Aquí podréis ir probando y añadiendo cosas a la interfaz creada anteriormente</a:t>
            </a:r>
            <a:r>
              <a:rPr lang="en"/>
              <a:t> &gt;</a:t>
            </a:r>
            <a:endParaRPr/>
          </a:p>
        </p:txBody>
      </p:sp>
      <p:sp>
        <p:nvSpPr>
          <p:cNvPr id="475" name="Google Shape;475;p26"/>
          <p:cNvSpPr txBox="1"/>
          <p:nvPr>
            <p:ph idx="8" type="subTitle"/>
          </p:nvPr>
        </p:nvSpPr>
        <p:spPr>
          <a:xfrm>
            <a:off x="5114975" y="3400200"/>
            <a:ext cx="3481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Continuación</a:t>
            </a:r>
            <a:r>
              <a:rPr lang="en"/>
              <a:t> y pruebas</a:t>
            </a:r>
            <a:endParaRPr/>
          </a:p>
        </p:txBody>
      </p:sp>
      <p:sp>
        <p:nvSpPr>
          <p:cNvPr id="476" name="Google Shape;476;p26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‘Contenidos’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7" name="Google Shape;477;p26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78" name="Google Shape;478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9" name="Google Shape;479;p26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0" name="Google Shape;480;p2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1" name="Google Shape;481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JetPack_Compose.kt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7"/>
          <p:cNvSpPr txBox="1"/>
          <p:nvPr>
            <p:ph type="title"/>
          </p:nvPr>
        </p:nvSpPr>
        <p:spPr>
          <a:xfrm flipH="1">
            <a:off x="19022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87" name="Google Shape;487;p27"/>
          <p:cNvSpPr txBox="1"/>
          <p:nvPr>
            <p:ph idx="2" type="title"/>
          </p:nvPr>
        </p:nvSpPr>
        <p:spPr>
          <a:xfrm>
            <a:off x="2605801" y="1313225"/>
            <a:ext cx="59250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Cómo Utilizar JC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8" name="Google Shape;488;p27"/>
          <p:cNvSpPr txBox="1"/>
          <p:nvPr/>
        </p:nvSpPr>
        <p:spPr>
          <a:xfrm>
            <a:off x="21273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89" name="Google Shape;489;p27"/>
          <p:cNvCxnSpPr>
            <a:endCxn id="488" idx="0"/>
          </p:cNvCxnSpPr>
          <p:nvPr/>
        </p:nvCxnSpPr>
        <p:spPr>
          <a:xfrm>
            <a:off x="23666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2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491" name="Google Shape;4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325" y="2080002"/>
            <a:ext cx="3655656" cy="1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8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497" name="Google Shape;4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925" y="664850"/>
            <a:ext cx="5326151" cy="38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8"/>
          <p:cNvSpPr/>
          <p:nvPr/>
        </p:nvSpPr>
        <p:spPr>
          <a:xfrm>
            <a:off x="3436025" y="2029525"/>
            <a:ext cx="1218900" cy="1316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499" name="Google Shape;499;p28"/>
          <p:cNvCxnSpPr/>
          <p:nvPr/>
        </p:nvCxnSpPr>
        <p:spPr>
          <a:xfrm>
            <a:off x="2250725" y="2651125"/>
            <a:ext cx="1109100" cy="36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"/>
          <p:cNvSpPr txBox="1"/>
          <p:nvPr>
            <p:ph type="title"/>
          </p:nvPr>
        </p:nvSpPr>
        <p:spPr>
          <a:xfrm flipH="1">
            <a:off x="19022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5" name="Google Shape;505;p29"/>
          <p:cNvSpPr txBox="1"/>
          <p:nvPr>
            <p:ph idx="2" type="title"/>
          </p:nvPr>
        </p:nvSpPr>
        <p:spPr>
          <a:xfrm>
            <a:off x="2605801" y="1313225"/>
            <a:ext cx="59250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¿Qué es Jetpack Compose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6" name="Google Shape;506;p29"/>
          <p:cNvSpPr txBox="1"/>
          <p:nvPr>
            <p:ph idx="1" type="subTitle"/>
          </p:nvPr>
        </p:nvSpPr>
        <p:spPr>
          <a:xfrm>
            <a:off x="2962175" y="1914725"/>
            <a:ext cx="4980600" cy="19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Framework desarrollado por Jetbrains y Google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Interfaces imperativas vs declarativas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Kotlin &gt;</a:t>
            </a:r>
            <a:endParaRPr/>
          </a:p>
        </p:txBody>
      </p:sp>
      <p:sp>
        <p:nvSpPr>
          <p:cNvPr id="507" name="Google Shape;507;p29"/>
          <p:cNvSpPr txBox="1"/>
          <p:nvPr/>
        </p:nvSpPr>
        <p:spPr>
          <a:xfrm>
            <a:off x="21273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8" name="Google Shape;508;p29"/>
          <p:cNvCxnSpPr>
            <a:endCxn id="507" idx="0"/>
          </p:cNvCxnSpPr>
          <p:nvPr/>
        </p:nvCxnSpPr>
        <p:spPr>
          <a:xfrm>
            <a:off x="23666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2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0"/>
          <p:cNvSpPr txBox="1"/>
          <p:nvPr>
            <p:ph type="title"/>
          </p:nvPr>
        </p:nvSpPr>
        <p:spPr>
          <a:xfrm flipH="1">
            <a:off x="10640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15" name="Google Shape;515;p30"/>
          <p:cNvSpPr txBox="1"/>
          <p:nvPr>
            <p:ph idx="2" type="title"/>
          </p:nvPr>
        </p:nvSpPr>
        <p:spPr>
          <a:xfrm>
            <a:off x="1546825" y="1313225"/>
            <a:ext cx="7337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[</a:t>
            </a:r>
            <a:r>
              <a:rPr lang="en" sz="2400">
                <a:solidFill>
                  <a:schemeClr val="accent1"/>
                </a:solidFill>
              </a:rPr>
              <a:t>¿Qué es la programación imperativa?</a:t>
            </a:r>
            <a:r>
              <a:rPr lang="en" sz="2400">
                <a:solidFill>
                  <a:schemeClr val="accent6"/>
                </a:solidFill>
              </a:rPr>
              <a:t>]</a:t>
            </a:r>
            <a:r>
              <a:rPr lang="en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516" name="Google Shape;516;p30"/>
          <p:cNvSpPr txBox="1"/>
          <p:nvPr>
            <p:ph idx="1" type="subTitle"/>
          </p:nvPr>
        </p:nvSpPr>
        <p:spPr>
          <a:xfrm>
            <a:off x="2123975" y="1914725"/>
            <a:ext cx="5943600" cy="19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¿Cómo debe hacerse?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Paso por paso &gt;</a:t>
            </a:r>
            <a:endParaRPr/>
          </a:p>
        </p:txBody>
      </p:sp>
      <p:sp>
        <p:nvSpPr>
          <p:cNvPr id="517" name="Google Shape;517;p30"/>
          <p:cNvSpPr txBox="1"/>
          <p:nvPr/>
        </p:nvSpPr>
        <p:spPr>
          <a:xfrm>
            <a:off x="11367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18" name="Google Shape;518;p30"/>
          <p:cNvCxnSpPr>
            <a:endCxn id="517" idx="0"/>
          </p:cNvCxnSpPr>
          <p:nvPr/>
        </p:nvCxnSpPr>
        <p:spPr>
          <a:xfrm>
            <a:off x="13760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3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"/>
          <p:cNvSpPr txBox="1"/>
          <p:nvPr>
            <p:ph type="title"/>
          </p:nvPr>
        </p:nvSpPr>
        <p:spPr>
          <a:xfrm flipH="1">
            <a:off x="10640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04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25" name="Google Shape;525;p31"/>
          <p:cNvSpPr txBox="1"/>
          <p:nvPr>
            <p:ph idx="2" type="title"/>
          </p:nvPr>
        </p:nvSpPr>
        <p:spPr>
          <a:xfrm>
            <a:off x="1546825" y="1313225"/>
            <a:ext cx="7337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[</a:t>
            </a:r>
            <a:r>
              <a:rPr lang="en" sz="2400">
                <a:solidFill>
                  <a:schemeClr val="accent1"/>
                </a:solidFill>
              </a:rPr>
              <a:t>¿Qué es la programación declarativa?</a:t>
            </a:r>
            <a:r>
              <a:rPr lang="en" sz="2400">
                <a:solidFill>
                  <a:schemeClr val="accent6"/>
                </a:solidFill>
              </a:rPr>
              <a:t>]</a:t>
            </a:r>
            <a:r>
              <a:rPr lang="en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526" name="Google Shape;526;p31"/>
          <p:cNvSpPr txBox="1"/>
          <p:nvPr>
            <p:ph idx="1" type="subTitle"/>
          </p:nvPr>
        </p:nvSpPr>
        <p:spPr>
          <a:xfrm>
            <a:off x="2123975" y="1914725"/>
            <a:ext cx="5943600" cy="19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¿Qué debe hacerse?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Condiciones que se deben cumplir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Resultado final deseado &gt;</a:t>
            </a:r>
            <a:endParaRPr/>
          </a:p>
        </p:txBody>
      </p:sp>
      <p:sp>
        <p:nvSpPr>
          <p:cNvPr id="527" name="Google Shape;527;p31"/>
          <p:cNvSpPr txBox="1"/>
          <p:nvPr/>
        </p:nvSpPr>
        <p:spPr>
          <a:xfrm>
            <a:off x="11367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28" name="Google Shape;528;p31"/>
          <p:cNvCxnSpPr>
            <a:endCxn id="527" idx="0"/>
          </p:cNvCxnSpPr>
          <p:nvPr/>
        </p:nvCxnSpPr>
        <p:spPr>
          <a:xfrm>
            <a:off x="13760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3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2"/>
          <p:cNvSpPr txBox="1"/>
          <p:nvPr>
            <p:ph type="title"/>
          </p:nvPr>
        </p:nvSpPr>
        <p:spPr>
          <a:xfrm flipH="1">
            <a:off x="19022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05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35" name="Google Shape;535;p32"/>
          <p:cNvSpPr txBox="1"/>
          <p:nvPr>
            <p:ph idx="2" type="title"/>
          </p:nvPr>
        </p:nvSpPr>
        <p:spPr>
          <a:xfrm>
            <a:off x="2534075" y="1313225"/>
            <a:ext cx="63258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¿Por qué Jetpack Compose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6" name="Google Shape;536;p32"/>
          <p:cNvSpPr txBox="1"/>
          <p:nvPr>
            <p:ph idx="1" type="subTitle"/>
          </p:nvPr>
        </p:nvSpPr>
        <p:spPr>
          <a:xfrm>
            <a:off x="2962175" y="1914725"/>
            <a:ext cx="4980600" cy="19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Simplificación código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Menos errores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Reutilización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100% Kotlin &gt;</a:t>
            </a:r>
            <a:endParaRPr/>
          </a:p>
        </p:txBody>
      </p:sp>
      <p:sp>
        <p:nvSpPr>
          <p:cNvPr id="537" name="Google Shape;537;p32"/>
          <p:cNvSpPr txBox="1"/>
          <p:nvPr/>
        </p:nvSpPr>
        <p:spPr>
          <a:xfrm>
            <a:off x="21273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38" name="Google Shape;538;p32"/>
          <p:cNvCxnSpPr>
            <a:endCxn id="537" idx="0"/>
          </p:cNvCxnSpPr>
          <p:nvPr/>
        </p:nvCxnSpPr>
        <p:spPr>
          <a:xfrm>
            <a:off x="23666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3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3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06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45" name="Google Shape;545;p33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46" name="Google Shape;546;p33"/>
          <p:cNvCxnSpPr>
            <a:endCxn id="545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7" name="Google Shape;547;p33"/>
          <p:cNvPicPr preferRelativeResize="0"/>
          <p:nvPr/>
        </p:nvPicPr>
        <p:blipFill rotWithShape="1">
          <a:blip r:embed="rId3">
            <a:alphaModFix/>
          </a:blip>
          <a:srcRect b="13014" l="10733" r="11147" t="13375"/>
          <a:stretch/>
        </p:blipFill>
        <p:spPr>
          <a:xfrm>
            <a:off x="1802750" y="1303825"/>
            <a:ext cx="3900275" cy="28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756" y="2159125"/>
            <a:ext cx="2208725" cy="11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