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Fira Cod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FiraCode-bold.fntdata"/><Relationship Id="rId27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2ec00de5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02ec00de5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497015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497015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4970157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4970157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4925e622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4925e622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04925e622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04925e622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4925e622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4925e622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4925e6225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4925e622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4925e622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4925e622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4925e6225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4925e6225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4925e6225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4925e6225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4925e6225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4925e6225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4925e622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4925e622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4925e622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4925e622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4970157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4970157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4925e622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4925e622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04925e622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04925e622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2ec00de5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2ec00de5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Obtenemos una referencia al objeto del layout, por ejemplo un TextView.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Guardamos dicha referencia en una variable de nuestra Activity.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Le cambiamos los atributos necesarios cuando lo necesitemos: por ejemplo llamamos al método setText(), setBackgroundColor(),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4925e622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4925e622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2ec00de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2ec00de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siempre se describe el resultado final deseado, en lugar de mostrar todos los pasos de trabajo.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facil de leer y entender el codigo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2813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a Jetpack Compose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Gonzalo Calvo y David Crespo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Hour of Code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25" y="2175775"/>
            <a:ext cx="1612601" cy="16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55" name="Google Shape;555;p34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Interfaz imperativa VS</a:t>
            </a:r>
            <a:r>
              <a:rPr lang="en" sz="2400">
                <a:solidFill>
                  <a:schemeClr val="accent1"/>
                </a:solidFill>
              </a:rPr>
              <a:t> declarativa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56" name="Google Shape;556;p34"/>
          <p:cNvSpPr txBox="1"/>
          <p:nvPr>
            <p:ph idx="1" type="subTitle"/>
          </p:nvPr>
        </p:nvSpPr>
        <p:spPr>
          <a:xfrm>
            <a:off x="1958525" y="1698925"/>
            <a:ext cx="6456300" cy="24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mperativas: Las vistas se actualizan en base a instrucciones imperativas desde el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eclarativas: Se crean o se actualizan automáticamente en función del estado.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8" name="Google Shape;558;p34"/>
          <p:cNvCxnSpPr>
            <a:endCxn id="55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65" name="Google Shape;565;p35"/>
          <p:cNvSpPr txBox="1"/>
          <p:nvPr>
            <p:ph idx="2" type="title"/>
          </p:nvPr>
        </p:nvSpPr>
        <p:spPr>
          <a:xfrm>
            <a:off x="2534075" y="1313225"/>
            <a:ext cx="6325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¿Por qué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6" name="Google Shape;566;p35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Simplificación código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Menos errores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Reutilización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100% Kotlin &gt;</a:t>
            </a:r>
            <a:endParaRPr/>
          </a:p>
        </p:txBody>
      </p:sp>
      <p:sp>
        <p:nvSpPr>
          <p:cNvPr id="567" name="Google Shape;567;p35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8" name="Google Shape;568;p35"/>
          <p:cNvCxnSpPr>
            <a:endCxn id="56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06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76" name="Google Shape;576;p36"/>
          <p:cNvCxnSpPr>
            <a:endCxn id="575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7" name="Google Shape;577;p36"/>
          <p:cNvPicPr preferRelativeResize="0"/>
          <p:nvPr/>
        </p:nvPicPr>
        <p:blipFill rotWithShape="1">
          <a:blip r:embed="rId3">
            <a:alphaModFix/>
          </a:blip>
          <a:srcRect b="13014" l="10733" r="11147" t="13375"/>
          <a:stretch/>
        </p:blipFill>
        <p:spPr>
          <a:xfrm>
            <a:off x="1802750" y="1303825"/>
            <a:ext cx="3900275" cy="28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756" y="2159125"/>
            <a:ext cx="2208725" cy="11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07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5" name="Google Shape;585;p37"/>
          <p:cNvCxnSpPr>
            <a:endCxn id="584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6" name="Google Shape;5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25" y="1312525"/>
            <a:ext cx="3262350" cy="274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251" y="1886025"/>
            <a:ext cx="1490525" cy="1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08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4" name="Google Shape;594;p38"/>
          <p:cNvCxnSpPr>
            <a:endCxn id="593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5" name="Google Shape;595;p38"/>
          <p:cNvPicPr preferRelativeResize="0"/>
          <p:nvPr/>
        </p:nvPicPr>
        <p:blipFill rotWithShape="1">
          <a:blip r:embed="rId3">
            <a:alphaModFix/>
          </a:blip>
          <a:srcRect b="3456" l="0" r="11473" t="0"/>
          <a:stretch/>
        </p:blipFill>
        <p:spPr>
          <a:xfrm>
            <a:off x="7109900" y="859300"/>
            <a:ext cx="1250325" cy="3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25" y="1273300"/>
            <a:ext cx="5341800" cy="26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09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02" name="Google Shape;602;p39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3" name="Google Shape;603;p39"/>
          <p:cNvCxnSpPr>
            <a:endCxn id="602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4" name="Google Shape;6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975" y="1407588"/>
            <a:ext cx="5979399" cy="2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03" y="1801800"/>
            <a:ext cx="1242525" cy="1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>
            <p:ph type="title"/>
          </p:nvPr>
        </p:nvSpPr>
        <p:spPr>
          <a:xfrm flipH="1">
            <a:off x="12926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11" name="Google Shape;611;p40"/>
          <p:cNvSpPr txBox="1"/>
          <p:nvPr>
            <p:ph idx="2" type="title"/>
          </p:nvPr>
        </p:nvSpPr>
        <p:spPr>
          <a:xfrm>
            <a:off x="1818288" y="117367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Modifiers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2" name="Google Shape;612;p40"/>
          <p:cNvSpPr txBox="1"/>
          <p:nvPr/>
        </p:nvSpPr>
        <p:spPr>
          <a:xfrm>
            <a:off x="1365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13" name="Google Shape;613;p40"/>
          <p:cNvCxnSpPr>
            <a:endCxn id="612" idx="0"/>
          </p:cNvCxnSpPr>
          <p:nvPr/>
        </p:nvCxnSpPr>
        <p:spPr>
          <a:xfrm>
            <a:off x="1618425" y="1173675"/>
            <a:ext cx="0" cy="241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40"/>
          <p:cNvSpPr txBox="1"/>
          <p:nvPr/>
        </p:nvSpPr>
        <p:spPr>
          <a:xfrm>
            <a:off x="1974925" y="1797950"/>
            <a:ext cx="6651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utilizan para modificar ciertos aspectos de un Composable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Se pueden concatenar diferentes Modifiers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Ejemplo: Modifier.width().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height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().size().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		fillMaxSize().fillMaxWidth().padding()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Los utilizaremos en los siguientes ejemplos &gt;</a:t>
            </a:r>
            <a:endParaRPr sz="18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11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21" name="Google Shape;621;p41"/>
          <p:cNvCxnSpPr>
            <a:endCxn id="620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2" name="Google Shape;6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76" y="1270702"/>
            <a:ext cx="4582799" cy="2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525" y="1653575"/>
            <a:ext cx="2222225" cy="21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29" name="Google Shape;629;p42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0" name="Google Shape;630;p42"/>
          <p:cNvCxnSpPr>
            <a:endCxn id="629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1" name="Google Shape;6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38" y="1408913"/>
            <a:ext cx="4656524" cy="2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372" y="1478472"/>
            <a:ext cx="2115925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39" name="Google Shape;639;p43"/>
          <p:cNvCxnSpPr>
            <a:endCxn id="638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0" name="Google Shape;6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05" y="594762"/>
            <a:ext cx="1900620" cy="3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925" y="578288"/>
            <a:ext cx="1842300" cy="389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3"/>
          <p:cNvSpPr txBox="1"/>
          <p:nvPr>
            <p:ph idx="2" type="title"/>
          </p:nvPr>
        </p:nvSpPr>
        <p:spPr>
          <a:xfrm>
            <a:off x="1613494" y="1608995"/>
            <a:ext cx="31437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Ejercicio práctico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25"/>
            <a:ext cx="34812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es JetPack Compose?</a:t>
            </a:r>
            <a:r>
              <a:rPr lang="en"/>
              <a:t>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Ventajas y Desventajas &gt;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Teórica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65575" y="2835175"/>
            <a:ext cx="4478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Iremos siguiendo todo un tutorial para conseguir realizar una interfaz</a:t>
            </a:r>
            <a:r>
              <a:rPr lang="en"/>
              <a:t> &gt;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404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</a:t>
            </a:r>
            <a:r>
              <a:rPr lang="en"/>
              <a:t>Práctico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5089775" y="3815525"/>
            <a:ext cx="35316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Aquí podréis ir probando y añadiendo cosas a la interfaz creada anteriormente</a:t>
            </a:r>
            <a:r>
              <a:rPr lang="en"/>
              <a:t> &gt;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0200"/>
            <a:ext cx="3481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Continuación</a:t>
            </a:r>
            <a:r>
              <a:rPr lang="en"/>
              <a:t> y pruebas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‘Contenidos’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JetPack_Compose.kt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49" name="Google Shape;649;p44"/>
          <p:cNvCxnSpPr>
            <a:endCxn id="648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0" name="Google Shape;650;p44"/>
          <p:cNvPicPr preferRelativeResize="0"/>
          <p:nvPr/>
        </p:nvPicPr>
        <p:blipFill rotWithShape="1">
          <a:blip r:embed="rId3">
            <a:alphaModFix/>
          </a:blip>
          <a:srcRect b="0" l="0" r="0" t="61464"/>
          <a:stretch/>
        </p:blipFill>
        <p:spPr>
          <a:xfrm>
            <a:off x="1857150" y="1188550"/>
            <a:ext cx="6885351" cy="30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 txBox="1"/>
          <p:nvPr>
            <p:ph type="title"/>
          </p:nvPr>
        </p:nvSpPr>
        <p:spPr>
          <a:xfrm flipH="1">
            <a:off x="1002113" y="326550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15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56" name="Google Shape;656;p45"/>
          <p:cNvSpPr txBox="1"/>
          <p:nvPr/>
        </p:nvSpPr>
        <p:spPr>
          <a:xfrm>
            <a:off x="110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7" name="Google Shape;657;p45"/>
          <p:cNvCxnSpPr>
            <a:endCxn id="656" idx="0"/>
          </p:cNvCxnSpPr>
          <p:nvPr/>
        </p:nvCxnSpPr>
        <p:spPr>
          <a:xfrm>
            <a:off x="136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8" name="Google Shape;658;p45"/>
          <p:cNvPicPr preferRelativeResize="0"/>
          <p:nvPr/>
        </p:nvPicPr>
        <p:blipFill rotWithShape="1">
          <a:blip r:embed="rId3">
            <a:alphaModFix/>
          </a:blip>
          <a:srcRect b="39544" l="0" r="0" t="0"/>
          <a:stretch/>
        </p:blipFill>
        <p:spPr>
          <a:xfrm>
            <a:off x="2960675" y="571225"/>
            <a:ext cx="5984524" cy="4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"/>
          <p:cNvSpPr txBox="1"/>
          <p:nvPr>
            <p:ph type="title"/>
          </p:nvPr>
        </p:nvSpPr>
        <p:spPr>
          <a:xfrm flipH="1">
            <a:off x="973863" y="6122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16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664" name="Google Shape;664;p46"/>
          <p:cNvSpPr txBox="1"/>
          <p:nvPr>
            <p:ph idx="2" type="title"/>
          </p:nvPr>
        </p:nvSpPr>
        <p:spPr>
          <a:xfrm>
            <a:off x="1552674" y="1485379"/>
            <a:ext cx="48525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6"/>
                </a:solidFill>
              </a:rPr>
              <a:t>[</a:t>
            </a:r>
            <a:r>
              <a:rPr lang="en" sz="4300">
                <a:solidFill>
                  <a:schemeClr val="accent1"/>
                </a:solidFill>
              </a:rPr>
              <a:t>Ejercicio</a:t>
            </a:r>
            <a:r>
              <a:rPr lang="en" sz="4300">
                <a:solidFill>
                  <a:schemeClr val="accent6"/>
                </a:solidFill>
              </a:rPr>
              <a:t>]</a:t>
            </a:r>
            <a:r>
              <a:rPr lang="en" sz="4300">
                <a:solidFill>
                  <a:schemeClr val="accent1"/>
                </a:solidFill>
              </a:rPr>
              <a:t> </a:t>
            </a:r>
            <a:endParaRPr sz="4300">
              <a:solidFill>
                <a:schemeClr val="accent3"/>
              </a:solidFill>
            </a:endParaRPr>
          </a:p>
        </p:txBody>
      </p:sp>
      <p:sp>
        <p:nvSpPr>
          <p:cNvPr id="665" name="Google Shape;665;p46"/>
          <p:cNvSpPr txBox="1"/>
          <p:nvPr/>
        </p:nvSpPr>
        <p:spPr>
          <a:xfrm>
            <a:off x="1046575" y="36118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6" name="Google Shape;666;p46"/>
          <p:cNvCxnSpPr>
            <a:endCxn id="665" idx="0"/>
          </p:cNvCxnSpPr>
          <p:nvPr/>
        </p:nvCxnSpPr>
        <p:spPr>
          <a:xfrm>
            <a:off x="1299625" y="15037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46"/>
          <p:cNvSpPr txBox="1"/>
          <p:nvPr/>
        </p:nvSpPr>
        <p:spPr>
          <a:xfrm>
            <a:off x="1273825" y="3027375"/>
            <a:ext cx="7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https://github.com/GonzaCS/hoc_2021_jetpackcompose</a:t>
            </a:r>
            <a:r>
              <a:rPr lang="en" sz="1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7" name="Google Shape;487;p27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Cómo Utilizar JC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9" name="Google Shape;489;p27"/>
          <p:cNvCxnSpPr>
            <a:endCxn id="488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91" name="Google Shape;4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5" y="2080002"/>
            <a:ext cx="3655656" cy="1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97" name="Google Shape;4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25" y="664850"/>
            <a:ext cx="5326151" cy="38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/>
          <p:nvPr/>
        </p:nvSpPr>
        <p:spPr>
          <a:xfrm>
            <a:off x="3436025" y="2029525"/>
            <a:ext cx="1218900" cy="1316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99" name="Google Shape;499;p28"/>
          <p:cNvCxnSpPr/>
          <p:nvPr/>
        </p:nvCxnSpPr>
        <p:spPr>
          <a:xfrm>
            <a:off x="2250725" y="2651125"/>
            <a:ext cx="1109100" cy="3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 flipH="1">
            <a:off x="19022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2605801" y="1313225"/>
            <a:ext cx="59250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¿Qué es Jetpack Compose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6" name="Google Shape;506;p29"/>
          <p:cNvSpPr txBox="1"/>
          <p:nvPr>
            <p:ph idx="1" type="subTitle"/>
          </p:nvPr>
        </p:nvSpPr>
        <p:spPr>
          <a:xfrm>
            <a:off x="2962175" y="1914725"/>
            <a:ext cx="4980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Framework desarrollado por Jetbrains y Google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Interfaces imperativas vs declarativas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Kotlin &gt;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21273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8" name="Google Shape;508;p29"/>
          <p:cNvCxnSpPr>
            <a:endCxn id="507" idx="0"/>
          </p:cNvCxnSpPr>
          <p:nvPr/>
        </p:nvCxnSpPr>
        <p:spPr>
          <a:xfrm>
            <a:off x="23666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15" name="Google Shape;515;p30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16" name="Google Shape;516;p30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¿Cómo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Paso por paso &gt;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18" name="Google Shape;518;p30"/>
          <p:cNvCxnSpPr>
            <a:endCxn id="51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5" name="Google Shape;525;p31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imperativa?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7" name="Google Shape;527;p31"/>
          <p:cNvCxnSpPr>
            <a:endCxn id="52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9" name="Google Shape;5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75" y="1835650"/>
            <a:ext cx="5652699" cy="2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35" name="Google Shape;535;p32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36" name="Google Shape;536;p32"/>
          <p:cNvSpPr txBox="1"/>
          <p:nvPr>
            <p:ph idx="1" type="subTitle"/>
          </p:nvPr>
        </p:nvSpPr>
        <p:spPr>
          <a:xfrm>
            <a:off x="2123975" y="1914725"/>
            <a:ext cx="5943600" cy="19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¿Qué debe hacerse?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Condiciones que se deben cumplir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Resultado final deseado &gt;</a:t>
            </a:r>
            <a:endParaRPr/>
          </a:p>
        </p:txBody>
      </p:sp>
      <p:sp>
        <p:nvSpPr>
          <p:cNvPr id="537" name="Google Shape;537;p32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32"/>
          <p:cNvCxnSpPr>
            <a:endCxn id="537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 flipH="1">
            <a:off x="1064063" y="2821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45" name="Google Shape;545;p33"/>
          <p:cNvSpPr txBox="1"/>
          <p:nvPr>
            <p:ph idx="2" type="title"/>
          </p:nvPr>
        </p:nvSpPr>
        <p:spPr>
          <a:xfrm>
            <a:off x="1546825" y="1313225"/>
            <a:ext cx="73374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¿Qué es la programación declarativa?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1136775" y="3815175"/>
            <a:ext cx="478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47" name="Google Shape;547;p33"/>
          <p:cNvCxnSpPr>
            <a:endCxn id="546" idx="0"/>
          </p:cNvCxnSpPr>
          <p:nvPr/>
        </p:nvCxnSpPr>
        <p:spPr>
          <a:xfrm>
            <a:off x="1376025" y="1404975"/>
            <a:ext cx="0" cy="241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49" name="Google Shape;5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91" y="2360800"/>
            <a:ext cx="7491460" cy="1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