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Fira Cod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FiraCod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2ec00de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2ec00de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2ec00de5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2ec00de5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497015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0497015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4970157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4970157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4925e622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04925e622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4925e622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4925e622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4925e6225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4925e622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4925e622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4925e622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4925e622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4925e622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4925e622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4925e622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e6119b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e6119b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04925e622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04925e622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4925e622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4925e622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4925e622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04925e622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4925e622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4925e622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4970157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4970157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4925e622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4925e622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4925e622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4925e622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2ec00de5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2ec00de5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4925e622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4925e622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281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a Jetpack Compose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Gonzalo Calvo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VallaTech Summit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2" name="Google Shape;4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25" y="2175775"/>
            <a:ext cx="1612601" cy="16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4" name="Google Shape;554;p34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55" name="Google Shape;555;p34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6" name="Google Shape;556;p34"/>
          <p:cNvCxnSpPr>
            <a:endCxn id="555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8" name="Google Shape;5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91" y="2360800"/>
            <a:ext cx="7491460" cy="11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4" name="Google Shape;564;p35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Interfaz imperativa VS</a:t>
            </a:r>
            <a:r>
              <a:rPr lang="en" sz="2400">
                <a:solidFill>
                  <a:schemeClr val="accent1"/>
                </a:solidFill>
              </a:rPr>
              <a:t> declarativa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65" name="Google Shape;565;p35"/>
          <p:cNvSpPr txBox="1"/>
          <p:nvPr>
            <p:ph idx="1" type="subTitle"/>
          </p:nvPr>
        </p:nvSpPr>
        <p:spPr>
          <a:xfrm>
            <a:off x="1958525" y="1698925"/>
            <a:ext cx="6456300" cy="24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mperativas: Las vistas se actualizan en base a instrucciones imperativas desde el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eclarativas: Se crean o se actualizan automáticamente en función del estado.</a:t>
            </a:r>
            <a:endParaRPr/>
          </a:p>
        </p:txBody>
      </p:sp>
      <p:sp>
        <p:nvSpPr>
          <p:cNvPr id="566" name="Google Shape;566;p35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7" name="Google Shape;567;p35"/>
          <p:cNvCxnSpPr>
            <a:endCxn id="56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4" name="Google Shape;574;p36"/>
          <p:cNvSpPr txBox="1"/>
          <p:nvPr>
            <p:ph idx="2" type="title"/>
          </p:nvPr>
        </p:nvSpPr>
        <p:spPr>
          <a:xfrm>
            <a:off x="2534075" y="1313225"/>
            <a:ext cx="63258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¿Por qué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5" name="Google Shape;575;p36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Simplificación código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Menos errores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Reutilización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100% Kotlin &gt;</a:t>
            </a:r>
            <a:endParaRPr/>
          </a:p>
        </p:txBody>
      </p:sp>
      <p:sp>
        <p:nvSpPr>
          <p:cNvPr id="576" name="Google Shape;576;p36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7" name="Google Shape;577;p36"/>
          <p:cNvCxnSpPr>
            <a:endCxn id="576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06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5" name="Google Shape;585;p37"/>
          <p:cNvCxnSpPr>
            <a:endCxn id="584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6" name="Google Shape;586;p37"/>
          <p:cNvPicPr preferRelativeResize="0"/>
          <p:nvPr/>
        </p:nvPicPr>
        <p:blipFill rotWithShape="1">
          <a:blip r:embed="rId3">
            <a:alphaModFix/>
          </a:blip>
          <a:srcRect b="13014" l="10733" r="11147" t="13375"/>
          <a:stretch/>
        </p:blipFill>
        <p:spPr>
          <a:xfrm>
            <a:off x="1802750" y="1303825"/>
            <a:ext cx="3900275" cy="28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56" y="2159125"/>
            <a:ext cx="2208725" cy="11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07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4" name="Google Shape;594;p38"/>
          <p:cNvCxnSpPr>
            <a:endCxn id="593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5" name="Google Shape;5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1312525"/>
            <a:ext cx="3262350" cy="27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51" y="1886025"/>
            <a:ext cx="1490525" cy="1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08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3" name="Google Shape;603;p39"/>
          <p:cNvCxnSpPr>
            <a:endCxn id="602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4" name="Google Shape;604;p39"/>
          <p:cNvPicPr preferRelativeResize="0"/>
          <p:nvPr/>
        </p:nvPicPr>
        <p:blipFill rotWithShape="1">
          <a:blip r:embed="rId3">
            <a:alphaModFix/>
          </a:blip>
          <a:srcRect b="3456" l="0" r="11473" t="0"/>
          <a:stretch/>
        </p:blipFill>
        <p:spPr>
          <a:xfrm>
            <a:off x="7109900" y="859300"/>
            <a:ext cx="1250325" cy="3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025" y="1273300"/>
            <a:ext cx="5341800" cy="2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09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2" name="Google Shape;612;p40"/>
          <p:cNvCxnSpPr>
            <a:endCxn id="611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3" name="Google Shape;6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75" y="1407588"/>
            <a:ext cx="5979399" cy="22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03" y="1801800"/>
            <a:ext cx="1242525" cy="1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/>
          <p:nvPr>
            <p:ph type="title"/>
          </p:nvPr>
        </p:nvSpPr>
        <p:spPr>
          <a:xfrm flipH="1">
            <a:off x="12926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0" name="Google Shape;620;p41"/>
          <p:cNvSpPr txBox="1"/>
          <p:nvPr>
            <p:ph idx="2" type="title"/>
          </p:nvPr>
        </p:nvSpPr>
        <p:spPr>
          <a:xfrm>
            <a:off x="1818288" y="117367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Modifiers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1365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2" name="Google Shape;622;p41"/>
          <p:cNvCxnSpPr>
            <a:endCxn id="621" idx="0"/>
          </p:cNvCxnSpPr>
          <p:nvPr/>
        </p:nvCxnSpPr>
        <p:spPr>
          <a:xfrm>
            <a:off x="1618425" y="1173675"/>
            <a:ext cx="0" cy="241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41"/>
          <p:cNvSpPr txBox="1"/>
          <p:nvPr/>
        </p:nvSpPr>
        <p:spPr>
          <a:xfrm>
            <a:off x="1974925" y="1797950"/>
            <a:ext cx="665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utilizan para modificar ciertos aspectos de un Composable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pueden concatenar diferentes Modifiers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Ejemplo: Modifier.width().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height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().size().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	fillMaxSize().fillMaxWidth().padding()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Los utilizaremos en los siguientes ejemplos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11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0" name="Google Shape;630;p42"/>
          <p:cNvCxnSpPr>
            <a:endCxn id="629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1" name="Google Shape;6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76" y="1270702"/>
            <a:ext cx="4582799" cy="2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525" y="1653575"/>
            <a:ext cx="2222225" cy="2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9" name="Google Shape;639;p43"/>
          <p:cNvCxnSpPr>
            <a:endCxn id="638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0" name="Google Shape;6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38" y="1408913"/>
            <a:ext cx="4656524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372" y="1478472"/>
            <a:ext cx="2115925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869024" y="300375"/>
            <a:ext cx="5796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fun whoAmI() </a:t>
            </a:r>
            <a:r>
              <a:rPr lang="en" sz="5000">
                <a:solidFill>
                  <a:schemeClr val="accent6"/>
                </a:solidFill>
              </a:rPr>
              <a:t>=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68" name="Google Shape;468;p26"/>
          <p:cNvSpPr txBox="1"/>
          <p:nvPr>
            <p:ph idx="2" type="title"/>
          </p:nvPr>
        </p:nvSpPr>
        <p:spPr>
          <a:xfrm>
            <a:off x="2605800" y="1313225"/>
            <a:ext cx="63411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User(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name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“Gonzalo Calvo”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degree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“Software Engineering”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job</a:t>
            </a:r>
            <a:r>
              <a:rPr lang="en" sz="2200">
                <a:solidFill>
                  <a:schemeClr val="lt2"/>
                </a:solidFill>
              </a:rPr>
              <a:t>Title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</a:t>
            </a:r>
            <a:r>
              <a:rPr lang="en" sz="2200">
                <a:solidFill>
                  <a:schemeClr val="accent2"/>
                </a:solidFill>
              </a:rPr>
              <a:t>Android Developer</a:t>
            </a:r>
            <a:r>
              <a:rPr lang="en" sz="2200">
                <a:solidFill>
                  <a:schemeClr val="accent2"/>
                </a:solidFill>
              </a:rPr>
              <a:t>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jobSubtitle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“Tech Lead @ Zinia”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	</a:t>
            </a:r>
            <a:r>
              <a:rPr lang="en" sz="2200">
                <a:solidFill>
                  <a:schemeClr val="lt2"/>
                </a:solidFill>
              </a:rPr>
              <a:t>company</a:t>
            </a:r>
            <a:r>
              <a:rPr lang="en" sz="2200">
                <a:solidFill>
                  <a:schemeClr val="accent1"/>
                </a:solidFill>
              </a:rPr>
              <a:t> = </a:t>
            </a:r>
            <a:r>
              <a:rPr lang="en" sz="2200">
                <a:solidFill>
                  <a:schemeClr val="accent2"/>
                </a:solidFill>
              </a:rPr>
              <a:t>“Openbank”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 </a:t>
            </a:r>
            <a:endParaRPr sz="1700">
              <a:solidFill>
                <a:schemeClr val="accent3"/>
              </a:solidFill>
            </a:endParaRPr>
          </a:p>
        </p:txBody>
      </p:sp>
      <p:cxnSp>
        <p:nvCxnSpPr>
          <p:cNvPr id="469" name="Google Shape;469;p26"/>
          <p:cNvCxnSpPr>
            <a:endCxn id="470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Kotlin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4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8" name="Google Shape;648;p44"/>
          <p:cNvCxnSpPr>
            <a:endCxn id="647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9" name="Google Shape;6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05" y="594762"/>
            <a:ext cx="1900620" cy="38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925" y="578288"/>
            <a:ext cx="1842300" cy="389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4"/>
          <p:cNvSpPr txBox="1"/>
          <p:nvPr>
            <p:ph idx="2" type="title"/>
          </p:nvPr>
        </p:nvSpPr>
        <p:spPr>
          <a:xfrm>
            <a:off x="1613494" y="1608995"/>
            <a:ext cx="31437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Ejercicio práctico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5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57" name="Google Shape;657;p45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8" name="Google Shape;658;p45"/>
          <p:cNvCxnSpPr>
            <a:endCxn id="657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 b="0" l="0" r="0" t="61464"/>
          <a:stretch/>
        </p:blipFill>
        <p:spPr>
          <a:xfrm>
            <a:off x="1857150" y="1188550"/>
            <a:ext cx="6885351" cy="30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6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15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5" name="Google Shape;665;p46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6" name="Google Shape;666;p46"/>
          <p:cNvCxnSpPr>
            <a:endCxn id="66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7" name="Google Shape;667;p46"/>
          <p:cNvPicPr preferRelativeResize="0"/>
          <p:nvPr/>
        </p:nvPicPr>
        <p:blipFill rotWithShape="1">
          <a:blip r:embed="rId3">
            <a:alphaModFix/>
          </a:blip>
          <a:srcRect b="39544" l="0" r="0" t="0"/>
          <a:stretch/>
        </p:blipFill>
        <p:spPr>
          <a:xfrm>
            <a:off x="2960675" y="571225"/>
            <a:ext cx="5984524" cy="41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7"/>
          <p:cNvSpPr txBox="1"/>
          <p:nvPr>
            <p:ph type="title"/>
          </p:nvPr>
        </p:nvSpPr>
        <p:spPr>
          <a:xfrm flipH="1">
            <a:off x="973863" y="6122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16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3" name="Google Shape;673;p47"/>
          <p:cNvSpPr txBox="1"/>
          <p:nvPr>
            <p:ph idx="2" type="title"/>
          </p:nvPr>
        </p:nvSpPr>
        <p:spPr>
          <a:xfrm>
            <a:off x="1552674" y="1485379"/>
            <a:ext cx="48525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6"/>
                </a:solidFill>
              </a:rPr>
              <a:t>[</a:t>
            </a:r>
            <a:r>
              <a:rPr lang="en" sz="4300">
                <a:solidFill>
                  <a:schemeClr val="accent1"/>
                </a:solidFill>
              </a:rPr>
              <a:t>Ejercicio</a:t>
            </a:r>
            <a:r>
              <a:rPr lang="en" sz="4300">
                <a:solidFill>
                  <a:schemeClr val="accent6"/>
                </a:solidFill>
              </a:rPr>
              <a:t>]</a:t>
            </a:r>
            <a:r>
              <a:rPr lang="en" sz="4300">
                <a:solidFill>
                  <a:schemeClr val="accent1"/>
                </a:solidFill>
              </a:rPr>
              <a:t> </a:t>
            </a:r>
            <a:endParaRPr sz="4300">
              <a:solidFill>
                <a:schemeClr val="accent3"/>
              </a:solidFill>
            </a:endParaRPr>
          </a:p>
        </p:txBody>
      </p:sp>
      <p:sp>
        <p:nvSpPr>
          <p:cNvPr id="674" name="Google Shape;674;p47"/>
          <p:cNvSpPr txBox="1"/>
          <p:nvPr/>
        </p:nvSpPr>
        <p:spPr>
          <a:xfrm>
            <a:off x="1046575" y="36118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75" name="Google Shape;675;p47"/>
          <p:cNvCxnSpPr>
            <a:endCxn id="674" idx="0"/>
          </p:cNvCxnSpPr>
          <p:nvPr/>
        </p:nvCxnSpPr>
        <p:spPr>
          <a:xfrm>
            <a:off x="1299625" y="15037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7"/>
          <p:cNvSpPr txBox="1"/>
          <p:nvPr/>
        </p:nvSpPr>
        <p:spPr>
          <a:xfrm>
            <a:off x="1273825" y="3027375"/>
            <a:ext cx="7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https://github.com/GonzaCS/hoc_2021_jetpackcompose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7" name="Google Shape;477;p27"/>
          <p:cNvSpPr txBox="1"/>
          <p:nvPr>
            <p:ph idx="1" type="subTitle"/>
          </p:nvPr>
        </p:nvSpPr>
        <p:spPr>
          <a:xfrm>
            <a:off x="2332550" y="1775125"/>
            <a:ext cx="34812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es JetPack Compose?</a:t>
            </a:r>
            <a:r>
              <a:rPr lang="en"/>
              <a:t>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Ventajas y Desventajas &gt;</a:t>
            </a:r>
            <a:endParaRPr/>
          </a:p>
        </p:txBody>
      </p:sp>
      <p:sp>
        <p:nvSpPr>
          <p:cNvPr id="478" name="Google Shape;478;p2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Teórica</a:t>
            </a:r>
            <a:endParaRPr/>
          </a:p>
        </p:txBody>
      </p:sp>
      <p:sp>
        <p:nvSpPr>
          <p:cNvPr id="479" name="Google Shape;479;p27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0" name="Google Shape;480;p27"/>
          <p:cNvSpPr txBox="1"/>
          <p:nvPr>
            <p:ph idx="4" type="subTitle"/>
          </p:nvPr>
        </p:nvSpPr>
        <p:spPr>
          <a:xfrm>
            <a:off x="3765575" y="2835175"/>
            <a:ext cx="4478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Iremos siguiendo todo un tutorial para conseguir realizar una interfaz</a:t>
            </a:r>
            <a:r>
              <a:rPr lang="en"/>
              <a:t> &gt;</a:t>
            </a:r>
            <a:endParaRPr/>
          </a:p>
        </p:txBody>
      </p:sp>
      <p:sp>
        <p:nvSpPr>
          <p:cNvPr id="481" name="Google Shape;481;p27"/>
          <p:cNvSpPr txBox="1"/>
          <p:nvPr>
            <p:ph idx="5" type="subTitle"/>
          </p:nvPr>
        </p:nvSpPr>
        <p:spPr>
          <a:xfrm>
            <a:off x="3722225" y="2419850"/>
            <a:ext cx="404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</a:t>
            </a:r>
            <a:r>
              <a:rPr lang="en"/>
              <a:t>Práctico</a:t>
            </a:r>
            <a:endParaRPr/>
          </a:p>
        </p:txBody>
      </p:sp>
      <p:sp>
        <p:nvSpPr>
          <p:cNvPr id="482" name="Google Shape;482;p27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3" name="Google Shape;483;p27"/>
          <p:cNvSpPr txBox="1"/>
          <p:nvPr>
            <p:ph idx="7" type="subTitle"/>
          </p:nvPr>
        </p:nvSpPr>
        <p:spPr>
          <a:xfrm>
            <a:off x="5089775" y="3815525"/>
            <a:ext cx="353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Aquí podréis ir probando y añadiendo cosas a la interfaz creada anteriormente</a:t>
            </a:r>
            <a:r>
              <a:rPr lang="en"/>
              <a:t> &gt;</a:t>
            </a:r>
            <a:endParaRPr/>
          </a:p>
        </p:txBody>
      </p:sp>
      <p:sp>
        <p:nvSpPr>
          <p:cNvPr id="484" name="Google Shape;484;p27"/>
          <p:cNvSpPr txBox="1"/>
          <p:nvPr>
            <p:ph idx="8" type="subTitle"/>
          </p:nvPr>
        </p:nvSpPr>
        <p:spPr>
          <a:xfrm>
            <a:off x="5114975" y="3400200"/>
            <a:ext cx="3481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Continuación</a:t>
            </a:r>
            <a:r>
              <a:rPr lang="en"/>
              <a:t> y pruebas</a:t>
            </a:r>
            <a:endParaRPr/>
          </a:p>
        </p:txBody>
      </p:sp>
      <p:sp>
        <p:nvSpPr>
          <p:cNvPr id="485" name="Google Shape;485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‘Contenidos’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6" name="Google Shape;486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7" name="Google Shape;487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8" name="Google Shape;488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6" name="Google Shape;496;p28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Cómo Utilizar JC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8" name="Google Shape;498;p28"/>
          <p:cNvCxnSpPr>
            <a:endCxn id="49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0" name="Google Shape;5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5" y="2080002"/>
            <a:ext cx="3655656" cy="1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06" name="Google Shape;5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25" y="664850"/>
            <a:ext cx="5326151" cy="38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9"/>
          <p:cNvSpPr/>
          <p:nvPr/>
        </p:nvSpPr>
        <p:spPr>
          <a:xfrm>
            <a:off x="3436025" y="2029525"/>
            <a:ext cx="1218900" cy="131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508" name="Google Shape;508;p29"/>
          <p:cNvCxnSpPr/>
          <p:nvPr/>
        </p:nvCxnSpPr>
        <p:spPr>
          <a:xfrm>
            <a:off x="2250725" y="2651125"/>
            <a:ext cx="1109100" cy="3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4" name="Google Shape;514;p30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¿Qué es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5" name="Google Shape;515;p30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Framework desarrollado por Jetbrains y Google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Interfaces imperativas vs declarativas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Kotlin &gt;</a:t>
            </a:r>
            <a:endParaRPr/>
          </a:p>
        </p:txBody>
      </p:sp>
      <p:sp>
        <p:nvSpPr>
          <p:cNvPr id="516" name="Google Shape;516;p30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7" name="Google Shape;517;p30"/>
          <p:cNvCxnSpPr>
            <a:endCxn id="516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4" name="Google Shape;524;p31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25" name="Google Shape;525;p31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¿Cómo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Paso por paso &gt;</a:t>
            </a:r>
            <a:endParaRPr/>
          </a:p>
        </p:txBody>
      </p:sp>
      <p:sp>
        <p:nvSpPr>
          <p:cNvPr id="526" name="Google Shape;526;p31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7" name="Google Shape;527;p31"/>
          <p:cNvCxnSpPr>
            <a:endCxn id="52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4" name="Google Shape;534;p32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35" name="Google Shape;535;p32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6" name="Google Shape;536;p32"/>
          <p:cNvCxnSpPr>
            <a:endCxn id="535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38" name="Google Shape;5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75" y="1835650"/>
            <a:ext cx="5652699" cy="2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4" name="Google Shape;544;p33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45" name="Google Shape;545;p33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Condiciones que se deben cumplir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Resultado final deseado &gt;</a:t>
            </a:r>
            <a:endParaRPr/>
          </a:p>
        </p:txBody>
      </p:sp>
      <p:sp>
        <p:nvSpPr>
          <p:cNvPr id="546" name="Google Shape;546;p33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7" name="Google Shape;547;p33"/>
          <p:cNvCxnSpPr>
            <a:endCxn id="54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