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Quattrocento Sans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Gill Sans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8MhR00p/vlRSXULbRZBflvOgO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1818" autoAdjust="0"/>
  </p:normalViewPr>
  <p:slideViewPr>
    <p:cSldViewPr snapToGrid="0">
      <p:cViewPr varScale="1">
        <p:scale>
          <a:sx n="53" d="100"/>
          <a:sy n="53" d="100"/>
        </p:scale>
        <p:origin x="14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2" name="Google Shape;7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 son los principios agiles</a:t>
            </a:r>
            <a:endParaRPr/>
          </a:p>
        </p:txBody>
      </p:sp>
      <p:sp>
        <p:nvSpPr>
          <p:cNvPr id="843" name="Google Shape;8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6ad225a057_0_4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g6ad225a057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6ad225a057_0_5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g6ad225a057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6ad225a057_0_4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g6ad225a057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6ad225a057_0_4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g6ad225a057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6ad225a057_0_4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g6ad225a057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6ad225a057_0_5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g6ad225a057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6ad225a057_0_5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g6ad225a057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6ad225a057_0_5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g6ad225a057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6ad225a057_0_5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g6ad225a057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 es Testing Agil</a:t>
            </a:r>
            <a:endParaRPr/>
          </a:p>
        </p:txBody>
      </p:sp>
      <p:sp>
        <p:nvSpPr>
          <p:cNvPr id="742" name="Google Shape;7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3" name="Google Shape;9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6ad225a057_0_5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g6ad225a057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6ad225a057_0_4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Qué es el manifiesto de testing agil</a:t>
            </a:r>
            <a:endParaRPr/>
          </a:p>
        </p:txBody>
      </p:sp>
      <p:sp>
        <p:nvSpPr>
          <p:cNvPr id="765" name="Google Shape;765;g6ad225a057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6ad225a057_0_4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g6ad225a057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6ad225a057_0_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8" name="Google Shape;788;g6ad225a05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6ad225a057_0_4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3" name="Google Shape;803;g6ad225a057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6ad225a057_0_4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 smtClean="0"/>
              <a:t>PARTICIPE</a:t>
            </a:r>
            <a:endParaRPr sz="1600" dirty="0"/>
          </a:p>
        </p:txBody>
      </p:sp>
      <p:sp>
        <p:nvSpPr>
          <p:cNvPr id="816" name="Google Shape;816;g6ad225a057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6ad225a057_0_4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g6ad225a057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Logo">
  <p:cSld name="Title Slide with Log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/>
          <p:nvPr/>
        </p:nvSpPr>
        <p:spPr>
          <a:xfrm>
            <a:off x="0" y="0"/>
            <a:ext cx="12192000" cy="441655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l="-840" r="-84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" name="Google Shape;21;p8"/>
          <p:cNvSpPr txBox="1">
            <a:spLocks noGrp="1"/>
          </p:cNvSpPr>
          <p:nvPr>
            <p:ph type="ctrTitle"/>
          </p:nvPr>
        </p:nvSpPr>
        <p:spPr>
          <a:xfrm>
            <a:off x="1524000" y="2462986"/>
            <a:ext cx="9144000" cy="178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Gill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5" name="Google Shape;25;p8"/>
          <p:cNvSpPr/>
          <p:nvPr/>
        </p:nvSpPr>
        <p:spPr>
          <a:xfrm>
            <a:off x="0" y="4416552"/>
            <a:ext cx="12192000" cy="2441448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26;p8"/>
          <p:cNvSpPr txBox="1"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8"/>
          <p:cNvSpPr>
            <a:spLocks noGrp="1"/>
          </p:cNvSpPr>
          <p:nvPr>
            <p:ph type="pic" idx="2"/>
          </p:nvPr>
        </p:nvSpPr>
        <p:spPr>
          <a:xfrm>
            <a:off x="5355336" y="1172982"/>
            <a:ext cx="1481328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28" name="Google Shape;28;p8"/>
          <p:cNvGrpSpPr/>
          <p:nvPr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29" name="Google Shape;29;p8"/>
            <p:cNvSpPr/>
            <p:nvPr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30" name="Google Shape;30;p8"/>
            <p:cNvCxnSpPr/>
            <p:nvPr/>
          </p:nvCxnSpPr>
          <p:spPr>
            <a:xfrm>
              <a:off x="3681984" y="2307679"/>
              <a:ext cx="4828032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1" name="Google Shape;31;p8"/>
            <p:cNvSpPr/>
            <p:nvPr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2" name="Google Shape;32;p8"/>
          <p:cNvGrpSpPr/>
          <p:nvPr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33" name="Google Shape;33;p8"/>
            <p:cNvSpPr/>
            <p:nvPr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34" name="Google Shape;34;p8"/>
            <p:cNvCxnSpPr/>
            <p:nvPr/>
          </p:nvCxnSpPr>
          <p:spPr>
            <a:xfrm>
              <a:off x="3681984" y="2307679"/>
              <a:ext cx="4828032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5" name="Google Shape;35;p8"/>
            <p:cNvSpPr/>
            <p:nvPr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nitor and Content Layout">
  <p:cSld name="Monitor and Content Layou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6" name="Google Shape;206;p17"/>
          <p:cNvSpPr txBox="1">
            <a:spLocks noGrp="1"/>
          </p:cNvSpPr>
          <p:nvPr>
            <p:ph type="title"/>
          </p:nvPr>
        </p:nvSpPr>
        <p:spPr>
          <a:xfrm>
            <a:off x="803276" y="2091023"/>
            <a:ext cx="4464049" cy="80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body" idx="1"/>
          </p:nvPr>
        </p:nvSpPr>
        <p:spPr>
          <a:xfrm>
            <a:off x="826770" y="3244567"/>
            <a:ext cx="4443165" cy="56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6192163" y="1435133"/>
            <a:ext cx="5175504" cy="418795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t="1503" b="1502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2" name="Google Shape;212;p17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213" name="Google Shape;213;p17"/>
          <p:cNvGrpSpPr/>
          <p:nvPr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214" name="Google Shape;214;p17"/>
            <p:cNvCxnSpPr/>
            <p:nvPr/>
          </p:nvCxnSpPr>
          <p:spPr>
            <a:xfrm>
              <a:off x="0" y="3290538"/>
              <a:ext cx="3384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5" name="Google Shape;215;p17"/>
            <p:cNvSpPr/>
            <p:nvPr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16" name="Google Shape;216;p17"/>
          <p:cNvSpPr txBox="1">
            <a:spLocks noGrp="1"/>
          </p:cNvSpPr>
          <p:nvPr>
            <p:ph type="body" idx="3"/>
          </p:nvPr>
        </p:nvSpPr>
        <p:spPr>
          <a:xfrm>
            <a:off x="815720" y="3869349"/>
            <a:ext cx="4452987" cy="132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18" name="Google Shape;218;p17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9" name="Google Shape;219;p17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0" name="Google Shape;220;p17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1" name="Google Shape;221;p17"/>
          <p:cNvSpPr>
            <a:spLocks noGrp="1"/>
          </p:cNvSpPr>
          <p:nvPr>
            <p:ph type="pic" idx="4"/>
          </p:nvPr>
        </p:nvSpPr>
        <p:spPr>
          <a:xfrm>
            <a:off x="6362829" y="1673942"/>
            <a:ext cx="4853962" cy="3141406"/>
          </a:xfrm>
          <a:prstGeom prst="rect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Content Layout">
  <p:cSld name="Title and Subtitle Content Layou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>
            <a:spLocks noGrp="1"/>
          </p:cNvSpPr>
          <p:nvPr>
            <p:ph type="pic" idx="2"/>
          </p:nvPr>
        </p:nvSpPr>
        <p:spPr>
          <a:xfrm>
            <a:off x="0" y="1682496"/>
            <a:ext cx="12191999" cy="349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>
            <a:off x="3863976" y="696584"/>
            <a:ext cx="4464049" cy="56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body" idx="1"/>
          </p:nvPr>
        </p:nvSpPr>
        <p:spPr>
          <a:xfrm>
            <a:off x="3884860" y="1983086"/>
            <a:ext cx="4443165" cy="56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30" name="Google Shape;230;p18"/>
          <p:cNvSpPr>
            <a:spLocks noGrp="1"/>
          </p:cNvSpPr>
          <p:nvPr>
            <p:ph type="pic" idx="3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32" name="Google Shape;232;p18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3" name="Google Shape;233;p18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34" name="Google Shape;234;p18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35" name="Google Shape;235;p18"/>
          <p:cNvGrpSpPr/>
          <p:nvPr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236" name="Google Shape;236;p18"/>
            <p:cNvGrpSpPr/>
            <p:nvPr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237" name="Google Shape;237;p18"/>
              <p:cNvCxnSpPr/>
              <p:nvPr/>
            </p:nvCxnSpPr>
            <p:spPr>
              <a:xfrm>
                <a:off x="0" y="3290538"/>
                <a:ext cx="1892808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38" name="Google Shape;238;p18"/>
              <p:cNvSpPr/>
              <p:nvPr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39" name="Google Shape;239;p18"/>
            <p:cNvSpPr/>
            <p:nvPr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Layout">
  <p:cSld name="Three Content Layou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2" name="Google Shape;242;p19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body" idx="1"/>
          </p:nvPr>
        </p:nvSpPr>
        <p:spPr>
          <a:xfrm>
            <a:off x="5104263" y="1625821"/>
            <a:ext cx="6289862" cy="56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19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248" name="Google Shape;248;p19"/>
          <p:cNvGrpSpPr/>
          <p:nvPr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249" name="Google Shape;249;p19"/>
            <p:cNvCxnSpPr/>
            <p:nvPr/>
          </p:nvCxnSpPr>
          <p:spPr>
            <a:xfrm>
              <a:off x="304632" y="3290538"/>
              <a:ext cx="307937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0" name="Google Shape;250;p19"/>
            <p:cNvSpPr/>
            <p:nvPr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51" name="Google Shape;251;p19"/>
          <p:cNvSpPr txBox="1">
            <a:spLocks noGrp="1"/>
          </p:cNvSpPr>
          <p:nvPr>
            <p:ph type="body" idx="3"/>
          </p:nvPr>
        </p:nvSpPr>
        <p:spPr>
          <a:xfrm>
            <a:off x="1226927" y="4271296"/>
            <a:ext cx="2944368" cy="141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cxnSp>
        <p:nvCxnSpPr>
          <p:cNvPr id="252" name="Google Shape;252;p19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3" name="Google Shape;253;p19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54" name="Google Shape;254;p19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5" name="Google Shape;255;p19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6" name="Google Shape;256;p19"/>
          <p:cNvSpPr txBox="1">
            <a:spLocks noGrp="1"/>
          </p:cNvSpPr>
          <p:nvPr>
            <p:ph type="body" idx="4"/>
          </p:nvPr>
        </p:nvSpPr>
        <p:spPr>
          <a:xfrm>
            <a:off x="1226927" y="3858610"/>
            <a:ext cx="2944368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19"/>
          <p:cNvSpPr>
            <a:spLocks noGrp="1"/>
          </p:cNvSpPr>
          <p:nvPr>
            <p:ph type="body" idx="5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19"/>
          <p:cNvSpPr txBox="1">
            <a:spLocks noGrp="1"/>
          </p:cNvSpPr>
          <p:nvPr>
            <p:ph type="body" idx="6"/>
          </p:nvPr>
        </p:nvSpPr>
        <p:spPr>
          <a:xfrm>
            <a:off x="4871314" y="4271296"/>
            <a:ext cx="2944368" cy="141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9"/>
          <p:cNvSpPr>
            <a:spLocks noGrp="1"/>
          </p:cNvSpPr>
          <p:nvPr>
            <p:ph type="body" idx="7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p19"/>
          <p:cNvSpPr txBox="1">
            <a:spLocks noGrp="1"/>
          </p:cNvSpPr>
          <p:nvPr>
            <p:ph type="body" idx="8"/>
          </p:nvPr>
        </p:nvSpPr>
        <p:spPr>
          <a:xfrm>
            <a:off x="4871314" y="3858610"/>
            <a:ext cx="2944368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body" idx="9"/>
          </p:nvPr>
        </p:nvSpPr>
        <p:spPr>
          <a:xfrm>
            <a:off x="8515702" y="4271296"/>
            <a:ext cx="2944368" cy="141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9"/>
          <p:cNvSpPr>
            <a:spLocks noGrp="1"/>
          </p:cNvSpPr>
          <p:nvPr>
            <p:ph type="body" idx="13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19"/>
          <p:cNvSpPr txBox="1">
            <a:spLocks noGrp="1"/>
          </p:cNvSpPr>
          <p:nvPr>
            <p:ph type="body" idx="14"/>
          </p:nvPr>
        </p:nvSpPr>
        <p:spPr>
          <a:xfrm>
            <a:off x="8515702" y="3858610"/>
            <a:ext cx="2944368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cxnSp>
        <p:nvCxnSpPr>
          <p:cNvPr id="264" name="Google Shape;264;p19"/>
          <p:cNvCxnSpPr/>
          <p:nvPr/>
        </p:nvCxnSpPr>
        <p:spPr>
          <a:xfrm>
            <a:off x="2205335" y="3256107"/>
            <a:ext cx="266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5" name="Google Shape;265;p19"/>
          <p:cNvCxnSpPr/>
          <p:nvPr/>
        </p:nvCxnSpPr>
        <p:spPr>
          <a:xfrm>
            <a:off x="5849839" y="3255785"/>
            <a:ext cx="266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Comparison">
  <p:cSld name="Numbers Comparison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8" name="Google Shape;268;p20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0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71" name="Google Shape;271;p20"/>
          <p:cNvSpPr txBox="1"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0"/>
          <p:cNvSpPr txBox="1">
            <a:spLocks noGrp="1"/>
          </p:cNvSpPr>
          <p:nvPr>
            <p:ph type="body" idx="1"/>
          </p:nvPr>
        </p:nvSpPr>
        <p:spPr>
          <a:xfrm>
            <a:off x="4292016" y="1625821"/>
            <a:ext cx="7096709" cy="97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20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274" name="Google Shape;274;p20"/>
          <p:cNvGrpSpPr/>
          <p:nvPr/>
        </p:nvGrpSpPr>
        <p:grpSpPr>
          <a:xfrm flipH="1">
            <a:off x="4314482" y="1375202"/>
            <a:ext cx="7877174" cy="100800"/>
            <a:chOff x="245726" y="3240138"/>
            <a:chExt cx="4015800" cy="100800"/>
          </a:xfrm>
        </p:grpSpPr>
        <p:cxnSp>
          <p:nvCxnSpPr>
            <p:cNvPr id="275" name="Google Shape;275;p20"/>
            <p:cNvCxnSpPr>
              <a:endCxn id="276" idx="6"/>
            </p:cNvCxnSpPr>
            <p:nvPr/>
          </p:nvCxnSpPr>
          <p:spPr>
            <a:xfrm>
              <a:off x="245726" y="3290538"/>
              <a:ext cx="40158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6" name="Google Shape;276;p20"/>
            <p:cNvSpPr/>
            <p:nvPr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277" name="Google Shape;277;p20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8" name="Google Shape;278;p20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79" name="Google Shape;279;p20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0" name="Google Shape;280;p20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1" name="Google Shape;281;p20"/>
          <p:cNvSpPr txBox="1">
            <a:spLocks noGrp="1"/>
          </p:cNvSpPr>
          <p:nvPr>
            <p:ph type="body" idx="3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body" idx="4"/>
          </p:nvPr>
        </p:nvSpPr>
        <p:spPr>
          <a:xfrm>
            <a:off x="5716329" y="3394494"/>
            <a:ext cx="5678300" cy="97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body" idx="5"/>
          </p:nvPr>
        </p:nvSpPr>
        <p:spPr>
          <a:xfrm>
            <a:off x="4292016" y="3394494"/>
            <a:ext cx="1399099" cy="97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body" idx="6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body" idx="7"/>
          </p:nvPr>
        </p:nvSpPr>
        <p:spPr>
          <a:xfrm>
            <a:off x="5716329" y="4687216"/>
            <a:ext cx="5678300" cy="97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20"/>
          <p:cNvSpPr txBox="1">
            <a:spLocks noGrp="1"/>
          </p:cNvSpPr>
          <p:nvPr>
            <p:ph type="body" idx="8"/>
          </p:nvPr>
        </p:nvSpPr>
        <p:spPr>
          <a:xfrm>
            <a:off x="4292016" y="4687216"/>
            <a:ext cx="1399099" cy="97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Layout with circles">
  <p:cSld name="Content Layout with circles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9" name="Google Shape;289;p21"/>
          <p:cNvSpPr txBox="1">
            <a:spLocks noGrp="1"/>
          </p:cNvSpPr>
          <p:nvPr>
            <p:ph type="title"/>
          </p:nvPr>
        </p:nvSpPr>
        <p:spPr>
          <a:xfrm>
            <a:off x="803276" y="3242645"/>
            <a:ext cx="4464049" cy="117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body" idx="1"/>
          </p:nvPr>
        </p:nvSpPr>
        <p:spPr>
          <a:xfrm>
            <a:off x="826770" y="4872948"/>
            <a:ext cx="4443165" cy="88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21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1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1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94" name="Google Shape;294;p21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295" name="Google Shape;295;p21"/>
          <p:cNvGrpSpPr/>
          <p:nvPr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296" name="Google Shape;296;p21"/>
            <p:cNvCxnSpPr/>
            <p:nvPr/>
          </p:nvCxnSpPr>
          <p:spPr>
            <a:xfrm>
              <a:off x="-1228304" y="3290538"/>
              <a:ext cx="4320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97" name="Google Shape;297;p21"/>
            <p:cNvSpPr/>
            <p:nvPr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98" name="Google Shape;298;p21"/>
          <p:cNvSpPr txBox="1">
            <a:spLocks noGrp="1"/>
          </p:cNvSpPr>
          <p:nvPr>
            <p:ph type="body" idx="3"/>
          </p:nvPr>
        </p:nvSpPr>
        <p:spPr>
          <a:xfrm>
            <a:off x="5533023" y="4551485"/>
            <a:ext cx="5855702" cy="120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00" name="Google Shape;300;p21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1" name="Google Shape;301;p21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02" name="Google Shape;302;p21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3" name="Google Shape;303;p21"/>
          <p:cNvSpPr/>
          <p:nvPr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4" name="Google Shape;304;p21"/>
          <p:cNvSpPr/>
          <p:nvPr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5" name="Google Shape;305;p21"/>
          <p:cNvSpPr/>
          <p:nvPr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6" name="Google Shape;306;p21"/>
          <p:cNvSpPr txBox="1">
            <a:spLocks noGrp="1"/>
          </p:cNvSpPr>
          <p:nvPr>
            <p:ph type="body" idx="4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7" name="Google Shape;307;p21"/>
          <p:cNvSpPr txBox="1">
            <a:spLocks noGrp="1"/>
          </p:cNvSpPr>
          <p:nvPr>
            <p:ph type="body" idx="5"/>
          </p:nvPr>
        </p:nvSpPr>
        <p:spPr>
          <a:xfrm>
            <a:off x="3927524" y="2363691"/>
            <a:ext cx="1519848" cy="617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6"/>
          </p:nvPr>
        </p:nvSpPr>
        <p:spPr>
          <a:xfrm>
            <a:off x="3806132" y="1185842"/>
            <a:ext cx="1519848" cy="25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7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8"/>
          </p:nvPr>
        </p:nvSpPr>
        <p:spPr>
          <a:xfrm>
            <a:off x="6189088" y="2753338"/>
            <a:ext cx="1519848" cy="617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11" name="Google Shape;311;p21"/>
          <p:cNvSpPr txBox="1">
            <a:spLocks noGrp="1"/>
          </p:cNvSpPr>
          <p:nvPr>
            <p:ph type="body" idx="9"/>
          </p:nvPr>
        </p:nvSpPr>
        <p:spPr>
          <a:xfrm>
            <a:off x="6067696" y="1537655"/>
            <a:ext cx="1519848" cy="25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12" name="Google Shape;312;p21"/>
          <p:cNvSpPr txBox="1">
            <a:spLocks noGrp="1"/>
          </p:cNvSpPr>
          <p:nvPr>
            <p:ph type="body" idx="13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body" idx="14"/>
          </p:nvPr>
        </p:nvSpPr>
        <p:spPr>
          <a:xfrm>
            <a:off x="8981735" y="3034569"/>
            <a:ext cx="1519848" cy="617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body" idx="15"/>
          </p:nvPr>
        </p:nvSpPr>
        <p:spPr>
          <a:xfrm>
            <a:off x="9089050" y="1818886"/>
            <a:ext cx="1519848" cy="25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with Subtitle">
  <p:cSld name="Two Content with Subtitle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7" name="Google Shape;317;p22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2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2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6096000" y="707529"/>
            <a:ext cx="5314072" cy="56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2"/>
          <p:cNvSpPr txBox="1">
            <a:spLocks noGrp="1"/>
          </p:cNvSpPr>
          <p:nvPr>
            <p:ph type="body" idx="1"/>
          </p:nvPr>
        </p:nvSpPr>
        <p:spPr>
          <a:xfrm>
            <a:off x="6096000" y="1625821"/>
            <a:ext cx="5292725" cy="97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22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323" name="Google Shape;323;p22"/>
          <p:cNvGrpSpPr/>
          <p:nvPr/>
        </p:nvGrpSpPr>
        <p:grpSpPr>
          <a:xfrm flipH="1">
            <a:off x="6095999" y="1383372"/>
            <a:ext cx="6096000" cy="100800"/>
            <a:chOff x="646015" y="3248308"/>
            <a:chExt cx="3107749" cy="100800"/>
          </a:xfrm>
        </p:grpSpPr>
        <p:cxnSp>
          <p:nvCxnSpPr>
            <p:cNvPr id="324" name="Google Shape;324;p22"/>
            <p:cNvCxnSpPr/>
            <p:nvPr/>
          </p:nvCxnSpPr>
          <p:spPr>
            <a:xfrm>
              <a:off x="646015" y="3290538"/>
              <a:ext cx="3107749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25" name="Google Shape;325;p22"/>
            <p:cNvSpPr/>
            <p:nvPr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326" name="Google Shape;326;p22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7" name="Google Shape;327;p22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28" name="Google Shape;328;p22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9" name="Google Shape;329;p22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0" name="Google Shape;330;p22"/>
          <p:cNvSpPr txBox="1">
            <a:spLocks noGrp="1"/>
          </p:cNvSpPr>
          <p:nvPr>
            <p:ph type="body" idx="3"/>
          </p:nvPr>
        </p:nvSpPr>
        <p:spPr>
          <a:xfrm>
            <a:off x="831851" y="3335524"/>
            <a:ext cx="4817836" cy="224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22"/>
          <p:cNvSpPr txBox="1">
            <a:spLocks noGrp="1"/>
          </p:cNvSpPr>
          <p:nvPr>
            <p:ph type="body" idx="4"/>
          </p:nvPr>
        </p:nvSpPr>
        <p:spPr>
          <a:xfrm>
            <a:off x="831850" y="2905291"/>
            <a:ext cx="2915732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22"/>
          <p:cNvSpPr txBox="1">
            <a:spLocks noGrp="1"/>
          </p:cNvSpPr>
          <p:nvPr>
            <p:ph type="body" idx="5"/>
          </p:nvPr>
        </p:nvSpPr>
        <p:spPr>
          <a:xfrm>
            <a:off x="6098826" y="3335524"/>
            <a:ext cx="5311245" cy="224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22"/>
          <p:cNvSpPr txBox="1">
            <a:spLocks noGrp="1"/>
          </p:cNvSpPr>
          <p:nvPr>
            <p:ph type="body" idx="6"/>
          </p:nvPr>
        </p:nvSpPr>
        <p:spPr>
          <a:xfrm>
            <a:off x="6098826" y="2905291"/>
            <a:ext cx="2915732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Layout">
  <p:cSld name="Chart Layout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6" name="Google Shape;336;p23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3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3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39" name="Google Shape;339;p23"/>
          <p:cNvSpPr txBox="1">
            <a:spLocks noGrp="1"/>
          </p:cNvSpPr>
          <p:nvPr>
            <p:ph type="title"/>
          </p:nvPr>
        </p:nvSpPr>
        <p:spPr>
          <a:xfrm>
            <a:off x="806105" y="707529"/>
            <a:ext cx="3704150" cy="56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0" name="Google Shape;340;p23"/>
          <p:cNvGrpSpPr/>
          <p:nvPr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341" name="Google Shape;341;p23"/>
            <p:cNvCxnSpPr/>
            <p:nvPr/>
          </p:nvCxnSpPr>
          <p:spPr>
            <a:xfrm>
              <a:off x="646012" y="3290538"/>
              <a:ext cx="2165636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42" name="Google Shape;342;p23"/>
            <p:cNvSpPr/>
            <p:nvPr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343" name="Google Shape;343;p23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4" name="Google Shape;344;p23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45" name="Google Shape;345;p23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6" name="Google Shape;346;p23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7" name="Google Shape;347;p23" descr="Competitors logos quadrant"/>
          <p:cNvSpPr>
            <a:spLocks noGrp="1"/>
          </p:cNvSpPr>
          <p:nvPr>
            <p:ph type="pic" idx="2"/>
          </p:nvPr>
        </p:nvSpPr>
        <p:spPr>
          <a:xfrm>
            <a:off x="3928670" y="2872719"/>
            <a:ext cx="1772153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48" name="Google Shape;348;p23" descr="Competitors logos quadrant"/>
          <p:cNvSpPr>
            <a:spLocks noGrp="1"/>
          </p:cNvSpPr>
          <p:nvPr>
            <p:ph type="pic" idx="3"/>
          </p:nvPr>
        </p:nvSpPr>
        <p:spPr>
          <a:xfrm>
            <a:off x="806105" y="2171148"/>
            <a:ext cx="1655064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49" name="Google Shape;349;p23" descr="Competitors logos quadrant"/>
          <p:cNvSpPr>
            <a:spLocks noGrp="1"/>
          </p:cNvSpPr>
          <p:nvPr>
            <p:ph type="pic" idx="4"/>
          </p:nvPr>
        </p:nvSpPr>
        <p:spPr>
          <a:xfrm>
            <a:off x="2729582" y="4456262"/>
            <a:ext cx="1772153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50" name="Google Shape;350;p23" descr="Competitors logos quadrant"/>
          <p:cNvSpPr>
            <a:spLocks noGrp="1"/>
          </p:cNvSpPr>
          <p:nvPr>
            <p:ph type="pic" idx="5"/>
          </p:nvPr>
        </p:nvSpPr>
        <p:spPr>
          <a:xfrm>
            <a:off x="6829546" y="2770168"/>
            <a:ext cx="1772153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51" name="Google Shape;351;p23" descr="Competitors logos quadrant"/>
          <p:cNvSpPr>
            <a:spLocks noGrp="1"/>
          </p:cNvSpPr>
          <p:nvPr>
            <p:ph type="pic" idx="6"/>
          </p:nvPr>
        </p:nvSpPr>
        <p:spPr>
          <a:xfrm>
            <a:off x="6610067" y="4588832"/>
            <a:ext cx="1772153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52" name="Google Shape;352;p23" descr="Competitors logos quadrant"/>
          <p:cNvSpPr>
            <a:spLocks noGrp="1"/>
          </p:cNvSpPr>
          <p:nvPr>
            <p:ph type="pic" idx="7"/>
          </p:nvPr>
        </p:nvSpPr>
        <p:spPr>
          <a:xfrm>
            <a:off x="9571158" y="4977452"/>
            <a:ext cx="1772153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53" name="Google Shape;353;p23"/>
          <p:cNvSpPr txBox="1">
            <a:spLocks noGrp="1"/>
          </p:cNvSpPr>
          <p:nvPr>
            <p:ph type="body" idx="1"/>
          </p:nvPr>
        </p:nvSpPr>
        <p:spPr>
          <a:xfrm>
            <a:off x="789869" y="3642757"/>
            <a:ext cx="2741612" cy="24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b="1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b="1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4" name="Google Shape;354;p23"/>
          <p:cNvSpPr txBox="1">
            <a:spLocks noGrp="1"/>
          </p:cNvSpPr>
          <p:nvPr>
            <p:ph type="body" idx="8"/>
          </p:nvPr>
        </p:nvSpPr>
        <p:spPr>
          <a:xfrm>
            <a:off x="6315481" y="5884080"/>
            <a:ext cx="2741612" cy="24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b="1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b="1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5" name="Google Shape;355;p23"/>
          <p:cNvSpPr txBox="1">
            <a:spLocks noGrp="1"/>
          </p:cNvSpPr>
          <p:nvPr>
            <p:ph type="body" idx="9"/>
          </p:nvPr>
        </p:nvSpPr>
        <p:spPr>
          <a:xfrm>
            <a:off x="6315481" y="1343118"/>
            <a:ext cx="2741612" cy="24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b="1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b="1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6" name="Google Shape;356;p23"/>
          <p:cNvSpPr>
            <a:spLocks noGrp="1"/>
          </p:cNvSpPr>
          <p:nvPr>
            <p:ph type="pic" idx="13"/>
          </p:nvPr>
        </p:nvSpPr>
        <p:spPr>
          <a:xfrm>
            <a:off x="9417999" y="1977257"/>
            <a:ext cx="1481328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57" name="Google Shape;357;p23"/>
          <p:cNvSpPr txBox="1">
            <a:spLocks noGrp="1"/>
          </p:cNvSpPr>
          <p:nvPr>
            <p:ph type="body" idx="14"/>
          </p:nvPr>
        </p:nvSpPr>
        <p:spPr>
          <a:xfrm>
            <a:off x="8651686" y="3642757"/>
            <a:ext cx="2741612" cy="24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b="1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b="1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58" name="Google Shape;358;p23"/>
          <p:cNvGrpSpPr/>
          <p:nvPr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59" name="Google Shape;359;p23"/>
            <p:cNvCxnSpPr/>
            <p:nvPr/>
          </p:nvCxnSpPr>
          <p:spPr>
            <a:xfrm rot="-5400000">
              <a:off x="3389377" y="4151376"/>
              <a:ext cx="5413248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60" name="Google Shape;360;p23"/>
            <p:cNvSpPr/>
            <p:nvPr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61" name="Google Shape;361;p23"/>
          <p:cNvGrpSpPr/>
          <p:nvPr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62" name="Google Shape;362;p23"/>
            <p:cNvCxnSpPr/>
            <p:nvPr/>
          </p:nvCxnSpPr>
          <p:spPr>
            <a:xfrm rot="-5400000">
              <a:off x="408032" y="7082102"/>
              <a:ext cx="113760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63" name="Google Shape;363;p23"/>
            <p:cNvSpPr/>
            <p:nvPr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ection Content Layout">
  <p:cSld name="Three Section Content Layou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6" name="Google Shape;366;p24"/>
          <p:cNvSpPr txBox="1">
            <a:spLocks noGrp="1"/>
          </p:cNvSpPr>
          <p:nvPr>
            <p:ph type="title"/>
          </p:nvPr>
        </p:nvSpPr>
        <p:spPr>
          <a:xfrm>
            <a:off x="803277" y="1512271"/>
            <a:ext cx="2828198" cy="128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24"/>
          <p:cNvSpPr txBox="1">
            <a:spLocks noGrp="1"/>
          </p:cNvSpPr>
          <p:nvPr>
            <p:ph type="body" idx="1"/>
          </p:nvPr>
        </p:nvSpPr>
        <p:spPr>
          <a:xfrm>
            <a:off x="826771" y="3148315"/>
            <a:ext cx="2216876" cy="209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68" name="Google Shape;368;p24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4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24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71" name="Google Shape;371;p24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372" name="Google Shape;372;p24"/>
          <p:cNvGrpSpPr/>
          <p:nvPr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373" name="Google Shape;373;p24"/>
            <p:cNvCxnSpPr/>
            <p:nvPr/>
          </p:nvCxnSpPr>
          <p:spPr>
            <a:xfrm>
              <a:off x="0" y="3290538"/>
              <a:ext cx="3276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74" name="Google Shape;374;p24"/>
            <p:cNvSpPr/>
            <p:nvPr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75" name="Google Shape;375;p24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76" name="Google Shape;376;p24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7" name="Google Shape;377;p24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78" name="Google Shape;378;p24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9" name="Google Shape;379;p24"/>
          <p:cNvSpPr>
            <a:spLocks noGrp="1"/>
          </p:cNvSpPr>
          <p:nvPr>
            <p:ph type="body" idx="3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200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0" name="Google Shape;380;p24"/>
          <p:cNvSpPr>
            <a:spLocks noGrp="1"/>
          </p:cNvSpPr>
          <p:nvPr>
            <p:ph type="body" idx="4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1" name="Google Shape;381;p24"/>
          <p:cNvSpPr>
            <a:spLocks noGrp="1"/>
          </p:cNvSpPr>
          <p:nvPr>
            <p:ph type="body" idx="5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82" name="Google Shape;382;p24"/>
          <p:cNvCxnSpPr/>
          <p:nvPr/>
        </p:nvCxnSpPr>
        <p:spPr>
          <a:xfrm rot="-5400000">
            <a:off x="4068065" y="1728891"/>
            <a:ext cx="179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3" name="Google Shape;383;p24"/>
          <p:cNvCxnSpPr/>
          <p:nvPr/>
        </p:nvCxnSpPr>
        <p:spPr>
          <a:xfrm>
            <a:off x="4964465" y="836613"/>
            <a:ext cx="592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4" name="Google Shape;384;p24"/>
          <p:cNvCxnSpPr/>
          <p:nvPr/>
        </p:nvCxnSpPr>
        <p:spPr>
          <a:xfrm rot="-5400000">
            <a:off x="10688444" y="1030491"/>
            <a:ext cx="39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5" name="Google Shape;385;p24"/>
          <p:cNvCxnSpPr/>
          <p:nvPr/>
        </p:nvCxnSpPr>
        <p:spPr>
          <a:xfrm rot="10800000">
            <a:off x="7925455" y="837355"/>
            <a:ext cx="0" cy="117818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6" name="Google Shape;386;p24"/>
          <p:cNvSpPr txBox="1">
            <a:spLocks noGrp="1"/>
          </p:cNvSpPr>
          <p:nvPr>
            <p:ph type="body" idx="6"/>
          </p:nvPr>
        </p:nvSpPr>
        <p:spPr>
          <a:xfrm>
            <a:off x="3151266" y="4543170"/>
            <a:ext cx="2589369" cy="1280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87" name="Google Shape;387;p24"/>
          <p:cNvSpPr txBox="1">
            <a:spLocks noGrp="1"/>
          </p:cNvSpPr>
          <p:nvPr>
            <p:ph type="body" idx="7"/>
          </p:nvPr>
        </p:nvSpPr>
        <p:spPr>
          <a:xfrm>
            <a:off x="3151265" y="4246467"/>
            <a:ext cx="2415199" cy="23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600" b="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88" name="Google Shape;388;p24"/>
          <p:cNvSpPr txBox="1">
            <a:spLocks noGrp="1"/>
          </p:cNvSpPr>
          <p:nvPr>
            <p:ph type="body" idx="8"/>
          </p:nvPr>
        </p:nvSpPr>
        <p:spPr>
          <a:xfrm>
            <a:off x="3151265" y="3883902"/>
            <a:ext cx="2415199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body" idx="9"/>
          </p:nvPr>
        </p:nvSpPr>
        <p:spPr>
          <a:xfrm>
            <a:off x="6048861" y="3849559"/>
            <a:ext cx="2589369" cy="1786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body" idx="13"/>
          </p:nvPr>
        </p:nvSpPr>
        <p:spPr>
          <a:xfrm>
            <a:off x="6048860" y="3552857"/>
            <a:ext cx="2415199" cy="23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600" b="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body" idx="14"/>
          </p:nvPr>
        </p:nvSpPr>
        <p:spPr>
          <a:xfrm>
            <a:off x="6048860" y="3190292"/>
            <a:ext cx="2415199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body" idx="15"/>
          </p:nvPr>
        </p:nvSpPr>
        <p:spPr>
          <a:xfrm>
            <a:off x="8975159" y="3147170"/>
            <a:ext cx="2589369" cy="231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body" idx="16"/>
          </p:nvPr>
        </p:nvSpPr>
        <p:spPr>
          <a:xfrm>
            <a:off x="8975158" y="2850467"/>
            <a:ext cx="2415199" cy="23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600" b="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body" idx="17"/>
          </p:nvPr>
        </p:nvSpPr>
        <p:spPr>
          <a:xfrm>
            <a:off x="8975158" y="2487902"/>
            <a:ext cx="2415199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and Chart Content Layout">
  <p:cSld name="Table and Chart Content Layou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7" name="Google Shape;397;p25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5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5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00" name="Google Shape;400;p25"/>
          <p:cNvSpPr txBox="1">
            <a:spLocks noGrp="1"/>
          </p:cNvSpPr>
          <p:nvPr>
            <p:ph type="title"/>
          </p:nvPr>
        </p:nvSpPr>
        <p:spPr>
          <a:xfrm>
            <a:off x="6096000" y="707529"/>
            <a:ext cx="5314072" cy="56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25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402" name="Google Shape;402;p25"/>
          <p:cNvGrpSpPr/>
          <p:nvPr/>
        </p:nvGrpSpPr>
        <p:grpSpPr>
          <a:xfrm flipH="1">
            <a:off x="6095999" y="1383372"/>
            <a:ext cx="6096000" cy="100800"/>
            <a:chOff x="646015" y="3248308"/>
            <a:chExt cx="3107749" cy="100800"/>
          </a:xfrm>
        </p:grpSpPr>
        <p:cxnSp>
          <p:nvCxnSpPr>
            <p:cNvPr id="403" name="Google Shape;403;p25"/>
            <p:cNvCxnSpPr/>
            <p:nvPr/>
          </p:nvCxnSpPr>
          <p:spPr>
            <a:xfrm>
              <a:off x="646015" y="3290538"/>
              <a:ext cx="3107749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04" name="Google Shape;404;p25"/>
            <p:cNvSpPr/>
            <p:nvPr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405" name="Google Shape;405;p25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6" name="Google Shape;406;p25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07" name="Google Shape;407;p25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8" name="Google Shape;408;p25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9" name="Google Shape;409;p25"/>
          <p:cNvSpPr txBox="1">
            <a:spLocks noGrp="1"/>
          </p:cNvSpPr>
          <p:nvPr>
            <p:ph type="body" idx="1"/>
          </p:nvPr>
        </p:nvSpPr>
        <p:spPr>
          <a:xfrm>
            <a:off x="831850" y="2031832"/>
            <a:ext cx="2915732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10" name="Google Shape;410;p25"/>
          <p:cNvSpPr txBox="1">
            <a:spLocks noGrp="1"/>
          </p:cNvSpPr>
          <p:nvPr>
            <p:ph type="body" idx="3"/>
          </p:nvPr>
        </p:nvSpPr>
        <p:spPr>
          <a:xfrm>
            <a:off x="6096000" y="2031832"/>
            <a:ext cx="2915732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11" name="Google Shape;411;p25"/>
          <p:cNvSpPr txBox="1">
            <a:spLocks noGrp="1"/>
          </p:cNvSpPr>
          <p:nvPr>
            <p:ph type="body" idx="4"/>
          </p:nvPr>
        </p:nvSpPr>
        <p:spPr>
          <a:xfrm>
            <a:off x="803275" y="2524125"/>
            <a:ext cx="4970463" cy="29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2" name="Google Shape;412;p25"/>
          <p:cNvSpPr txBox="1">
            <a:spLocks noGrp="1"/>
          </p:cNvSpPr>
          <p:nvPr>
            <p:ph type="body" idx="5"/>
          </p:nvPr>
        </p:nvSpPr>
        <p:spPr>
          <a:xfrm>
            <a:off x="6096000" y="2524125"/>
            <a:ext cx="4970463" cy="29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Content Layout">
  <p:cSld name="Timeline Content Layout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5" name="Google Shape;415;p26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6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26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18" name="Google Shape;418;p26"/>
          <p:cNvSpPr txBox="1">
            <a:spLocks noGrp="1"/>
          </p:cNvSpPr>
          <p:nvPr>
            <p:ph type="title"/>
          </p:nvPr>
        </p:nvSpPr>
        <p:spPr>
          <a:xfrm>
            <a:off x="8736466" y="707529"/>
            <a:ext cx="2673606" cy="56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26"/>
          <p:cNvSpPr txBox="1">
            <a:spLocks noGrp="1"/>
          </p:cNvSpPr>
          <p:nvPr>
            <p:ph type="body" idx="1"/>
          </p:nvPr>
        </p:nvSpPr>
        <p:spPr>
          <a:xfrm>
            <a:off x="9147803" y="1625821"/>
            <a:ext cx="2262267" cy="202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20" name="Google Shape;420;p26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421" name="Google Shape;421;p26"/>
          <p:cNvGrpSpPr/>
          <p:nvPr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422" name="Google Shape;422;p26"/>
            <p:cNvCxnSpPr/>
            <p:nvPr/>
          </p:nvCxnSpPr>
          <p:spPr>
            <a:xfrm>
              <a:off x="2729180" y="3290538"/>
              <a:ext cx="1504927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23" name="Google Shape;423;p26"/>
            <p:cNvSpPr/>
            <p:nvPr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424" name="Google Shape;424;p26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5" name="Google Shape;425;p26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26" name="Google Shape;426;p26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7" name="Google Shape;427;p26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8" name="Google Shape;428;p26"/>
          <p:cNvSpPr txBox="1">
            <a:spLocks noGrp="1"/>
          </p:cNvSpPr>
          <p:nvPr>
            <p:ph type="body" idx="3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9" name="Google Shape;429;p26"/>
          <p:cNvSpPr txBox="1">
            <a:spLocks noGrp="1"/>
          </p:cNvSpPr>
          <p:nvPr>
            <p:ph type="body" idx="4"/>
          </p:nvPr>
        </p:nvSpPr>
        <p:spPr>
          <a:xfrm>
            <a:off x="5930241" y="1079309"/>
            <a:ext cx="2810591" cy="75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26"/>
          <p:cNvSpPr txBox="1">
            <a:spLocks noGrp="1"/>
          </p:cNvSpPr>
          <p:nvPr>
            <p:ph type="body" idx="5"/>
          </p:nvPr>
        </p:nvSpPr>
        <p:spPr>
          <a:xfrm>
            <a:off x="5930241" y="786637"/>
            <a:ext cx="2810591" cy="29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cxnSp>
        <p:nvCxnSpPr>
          <p:cNvPr id="431" name="Google Shape;431;p26"/>
          <p:cNvCxnSpPr/>
          <p:nvPr/>
        </p:nvCxnSpPr>
        <p:spPr>
          <a:xfrm rot="-5400000">
            <a:off x="2094269" y="3429000"/>
            <a:ext cx="685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2" name="Google Shape;432;p26"/>
          <p:cNvSpPr/>
          <p:nvPr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3" name="Google Shape;433;p26"/>
          <p:cNvSpPr/>
          <p:nvPr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4" name="Google Shape;434;p26"/>
          <p:cNvSpPr/>
          <p:nvPr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5" name="Google Shape;435;p26"/>
          <p:cNvSpPr/>
          <p:nvPr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6" name="Google Shape;436;p26"/>
          <p:cNvSpPr txBox="1">
            <a:spLocks noGrp="1"/>
          </p:cNvSpPr>
          <p:nvPr>
            <p:ph type="body" idx="6"/>
          </p:nvPr>
        </p:nvSpPr>
        <p:spPr>
          <a:xfrm>
            <a:off x="5930241" y="2532448"/>
            <a:ext cx="2810591" cy="75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37" name="Google Shape;437;p26"/>
          <p:cNvSpPr txBox="1">
            <a:spLocks noGrp="1"/>
          </p:cNvSpPr>
          <p:nvPr>
            <p:ph type="body" idx="7"/>
          </p:nvPr>
        </p:nvSpPr>
        <p:spPr>
          <a:xfrm>
            <a:off x="5930241" y="2239776"/>
            <a:ext cx="2810591" cy="29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38" name="Google Shape;438;p26"/>
          <p:cNvSpPr txBox="1">
            <a:spLocks noGrp="1"/>
          </p:cNvSpPr>
          <p:nvPr>
            <p:ph type="body" idx="8"/>
          </p:nvPr>
        </p:nvSpPr>
        <p:spPr>
          <a:xfrm>
            <a:off x="5930241" y="3985587"/>
            <a:ext cx="2810591" cy="75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39" name="Google Shape;439;p26"/>
          <p:cNvSpPr txBox="1">
            <a:spLocks noGrp="1"/>
          </p:cNvSpPr>
          <p:nvPr>
            <p:ph type="body" idx="9"/>
          </p:nvPr>
        </p:nvSpPr>
        <p:spPr>
          <a:xfrm>
            <a:off x="5930241" y="3692915"/>
            <a:ext cx="2810591" cy="29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40" name="Google Shape;440;p26"/>
          <p:cNvSpPr txBox="1">
            <a:spLocks noGrp="1"/>
          </p:cNvSpPr>
          <p:nvPr>
            <p:ph type="body" idx="13"/>
          </p:nvPr>
        </p:nvSpPr>
        <p:spPr>
          <a:xfrm>
            <a:off x="5930241" y="5438727"/>
            <a:ext cx="2810591" cy="75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41" name="Google Shape;441;p26"/>
          <p:cNvSpPr txBox="1">
            <a:spLocks noGrp="1"/>
          </p:cNvSpPr>
          <p:nvPr>
            <p:ph type="body" idx="14"/>
          </p:nvPr>
        </p:nvSpPr>
        <p:spPr>
          <a:xfrm>
            <a:off x="5930241" y="5146055"/>
            <a:ext cx="2810591" cy="29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42" name="Google Shape;442;p26"/>
          <p:cNvSpPr txBox="1">
            <a:spLocks noGrp="1"/>
          </p:cNvSpPr>
          <p:nvPr>
            <p:ph type="body" idx="15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3" name="Google Shape;443;p26"/>
          <p:cNvSpPr txBox="1">
            <a:spLocks noGrp="1"/>
          </p:cNvSpPr>
          <p:nvPr>
            <p:ph type="body" idx="16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4" name="Google Shape;444;p26"/>
          <p:cNvSpPr txBox="1">
            <a:spLocks noGrp="1"/>
          </p:cNvSpPr>
          <p:nvPr>
            <p:ph type="body" idx="17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ith Image">
  <p:cSld name="Section Header with Imag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>
            <a:spLocks noGrp="1"/>
          </p:cNvSpPr>
          <p:nvPr>
            <p:ph type="pic" idx="2"/>
          </p:nvPr>
        </p:nvSpPr>
        <p:spPr>
          <a:xfrm>
            <a:off x="0" y="0"/>
            <a:ext cx="60833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/>
          <p:nvPr/>
        </p:nvSpPr>
        <p:spPr>
          <a:xfrm>
            <a:off x="6083808" y="0"/>
            <a:ext cx="61081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769768" y="2133599"/>
            <a:ext cx="4618957" cy="249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Gill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grpSp>
        <p:nvGrpSpPr>
          <p:cNvPr id="43" name="Google Shape;43;p9"/>
          <p:cNvGrpSpPr/>
          <p:nvPr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44" name="Google Shape;44;p9"/>
            <p:cNvSpPr/>
            <p:nvPr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45" name="Google Shape;45;p9"/>
            <p:cNvCxnSpPr/>
            <p:nvPr/>
          </p:nvCxnSpPr>
          <p:spPr>
            <a:xfrm>
              <a:off x="3681984" y="2307679"/>
              <a:ext cx="4201365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6" name="Google Shape;46;p9"/>
            <p:cNvSpPr/>
            <p:nvPr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47" name="Google Shape;47;p9"/>
          <p:cNvGrpSpPr/>
          <p:nvPr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48" name="Google Shape;48;p9"/>
            <p:cNvSpPr/>
            <p:nvPr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49" name="Google Shape;49;p9"/>
            <p:cNvCxnSpPr/>
            <p:nvPr/>
          </p:nvCxnSpPr>
          <p:spPr>
            <a:xfrm>
              <a:off x="3681984" y="2307679"/>
              <a:ext cx="4201364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0" name="Google Shape;50;p9"/>
            <p:cNvSpPr/>
            <p:nvPr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9"/>
          <p:cNvSpPr>
            <a:spLocks noGrp="1"/>
          </p:cNvSpPr>
          <p:nvPr>
            <p:ph type="pic" idx="3"/>
          </p:nvPr>
        </p:nvSpPr>
        <p:spPr>
          <a:xfrm>
            <a:off x="3706368" y="3079602"/>
            <a:ext cx="1481328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Layout">
  <p:cSld name="Table Layout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7" name="Google Shape;447;p27"/>
          <p:cNvSpPr txBox="1">
            <a:spLocks noGrp="1"/>
          </p:cNvSpPr>
          <p:nvPr>
            <p:ph type="title"/>
          </p:nvPr>
        </p:nvSpPr>
        <p:spPr>
          <a:xfrm>
            <a:off x="803276" y="2260000"/>
            <a:ext cx="3911599" cy="117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27"/>
          <p:cNvSpPr txBox="1">
            <a:spLocks noGrp="1"/>
          </p:cNvSpPr>
          <p:nvPr>
            <p:ph type="body" idx="1"/>
          </p:nvPr>
        </p:nvSpPr>
        <p:spPr>
          <a:xfrm>
            <a:off x="826770" y="3890303"/>
            <a:ext cx="3275463" cy="88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49" name="Google Shape;449;p27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27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27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52" name="Google Shape;452;p27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453" name="Google Shape;453;p27"/>
          <p:cNvGrpSpPr/>
          <p:nvPr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454" name="Google Shape;454;p27"/>
            <p:cNvCxnSpPr/>
            <p:nvPr/>
          </p:nvCxnSpPr>
          <p:spPr>
            <a:xfrm>
              <a:off x="-1228304" y="3290538"/>
              <a:ext cx="3672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55" name="Google Shape;455;p27"/>
            <p:cNvSpPr/>
            <p:nvPr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56" name="Google Shape;456;p27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57" name="Google Shape;457;p27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8" name="Google Shape;458;p27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59" name="Google Shape;459;p27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Content Layout">
  <p:cSld name="Team Content Layout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2" name="Google Shape;462;p28"/>
          <p:cNvSpPr txBox="1">
            <a:spLocks noGrp="1"/>
          </p:cNvSpPr>
          <p:nvPr>
            <p:ph type="title"/>
          </p:nvPr>
        </p:nvSpPr>
        <p:spPr>
          <a:xfrm>
            <a:off x="803277" y="1608523"/>
            <a:ext cx="2828198" cy="128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8"/>
          <p:cNvSpPr txBox="1">
            <a:spLocks noGrp="1"/>
          </p:cNvSpPr>
          <p:nvPr>
            <p:ph type="body" idx="1"/>
          </p:nvPr>
        </p:nvSpPr>
        <p:spPr>
          <a:xfrm>
            <a:off x="826771" y="3244567"/>
            <a:ext cx="2828198" cy="209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64" name="Google Shape;464;p28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8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8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67" name="Google Shape;467;p28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468" name="Google Shape;468;p28"/>
          <p:cNvGrpSpPr/>
          <p:nvPr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469" name="Google Shape;469;p28"/>
            <p:cNvCxnSpPr/>
            <p:nvPr/>
          </p:nvCxnSpPr>
          <p:spPr>
            <a:xfrm>
              <a:off x="0" y="3290538"/>
              <a:ext cx="2160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70" name="Google Shape;470;p28"/>
            <p:cNvSpPr/>
            <p:nvPr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71" name="Google Shape;471;p28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72" name="Google Shape;472;p28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3" name="Google Shape;473;p28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74" name="Google Shape;474;p28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5" name="Google Shape;475;p28"/>
          <p:cNvSpPr txBox="1">
            <a:spLocks noGrp="1"/>
          </p:cNvSpPr>
          <p:nvPr>
            <p:ph type="body" idx="3"/>
          </p:nvPr>
        </p:nvSpPr>
        <p:spPr>
          <a:xfrm>
            <a:off x="4128617" y="4355032"/>
            <a:ext cx="2066544" cy="1280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76" name="Google Shape;476;p28"/>
          <p:cNvSpPr txBox="1">
            <a:spLocks noGrp="1"/>
          </p:cNvSpPr>
          <p:nvPr>
            <p:ph type="body" idx="4"/>
          </p:nvPr>
        </p:nvSpPr>
        <p:spPr>
          <a:xfrm>
            <a:off x="4128616" y="4042831"/>
            <a:ext cx="2066544" cy="28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600" b="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77" name="Google Shape;477;p28"/>
          <p:cNvSpPr txBox="1">
            <a:spLocks noGrp="1"/>
          </p:cNvSpPr>
          <p:nvPr>
            <p:ph type="body" idx="5"/>
          </p:nvPr>
        </p:nvSpPr>
        <p:spPr>
          <a:xfrm>
            <a:off x="4128616" y="3428999"/>
            <a:ext cx="2066544" cy="615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28"/>
          <p:cNvSpPr>
            <a:spLocks noGrp="1"/>
          </p:cNvSpPr>
          <p:nvPr>
            <p:ph type="pic" idx="6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79" name="Google Shape;479;p28"/>
          <p:cNvSpPr>
            <a:spLocks noGrp="1"/>
          </p:cNvSpPr>
          <p:nvPr>
            <p:ph type="pic" idx="7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80" name="Google Shape;480;p28"/>
          <p:cNvSpPr>
            <a:spLocks noGrp="1"/>
          </p:cNvSpPr>
          <p:nvPr>
            <p:ph type="pic" idx="8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81" name="Google Shape;481;p28"/>
          <p:cNvSpPr txBox="1">
            <a:spLocks noGrp="1"/>
          </p:cNvSpPr>
          <p:nvPr>
            <p:ph type="body" idx="9"/>
          </p:nvPr>
        </p:nvSpPr>
        <p:spPr>
          <a:xfrm>
            <a:off x="9127048" y="4355032"/>
            <a:ext cx="2066400" cy="1280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28"/>
          <p:cNvSpPr txBox="1">
            <a:spLocks noGrp="1"/>
          </p:cNvSpPr>
          <p:nvPr>
            <p:ph type="body" idx="13"/>
          </p:nvPr>
        </p:nvSpPr>
        <p:spPr>
          <a:xfrm>
            <a:off x="9127047" y="4042831"/>
            <a:ext cx="2066400" cy="28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600" b="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83" name="Google Shape;483;p28"/>
          <p:cNvSpPr txBox="1">
            <a:spLocks noGrp="1"/>
          </p:cNvSpPr>
          <p:nvPr>
            <p:ph type="body" idx="14"/>
          </p:nvPr>
        </p:nvSpPr>
        <p:spPr>
          <a:xfrm>
            <a:off x="9127047" y="3428999"/>
            <a:ext cx="2066400" cy="615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84" name="Google Shape;484;p28"/>
          <p:cNvSpPr txBox="1">
            <a:spLocks noGrp="1"/>
          </p:cNvSpPr>
          <p:nvPr>
            <p:ph type="body" idx="15"/>
          </p:nvPr>
        </p:nvSpPr>
        <p:spPr>
          <a:xfrm>
            <a:off x="6629217" y="4355032"/>
            <a:ext cx="2066400" cy="1280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85" name="Google Shape;485;p28"/>
          <p:cNvSpPr txBox="1">
            <a:spLocks noGrp="1"/>
          </p:cNvSpPr>
          <p:nvPr>
            <p:ph type="body" idx="16"/>
          </p:nvPr>
        </p:nvSpPr>
        <p:spPr>
          <a:xfrm>
            <a:off x="6629216" y="4042831"/>
            <a:ext cx="2066400" cy="28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600" b="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86" name="Google Shape;486;p28"/>
          <p:cNvSpPr txBox="1">
            <a:spLocks noGrp="1"/>
          </p:cNvSpPr>
          <p:nvPr>
            <p:ph type="body" idx="17"/>
          </p:nvPr>
        </p:nvSpPr>
        <p:spPr>
          <a:xfrm>
            <a:off x="6627903" y="3428999"/>
            <a:ext cx="2066400" cy="615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cxnSp>
        <p:nvCxnSpPr>
          <p:cNvPr id="487" name="Google Shape;487;p28"/>
          <p:cNvCxnSpPr/>
          <p:nvPr/>
        </p:nvCxnSpPr>
        <p:spPr>
          <a:xfrm>
            <a:off x="6195160" y="2217849"/>
            <a:ext cx="43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8" name="Google Shape;488;p28"/>
          <p:cNvCxnSpPr/>
          <p:nvPr/>
        </p:nvCxnSpPr>
        <p:spPr>
          <a:xfrm>
            <a:off x="8703909" y="2216687"/>
            <a:ext cx="43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Content Layout Slide">
  <p:cSld name="Team Content Layout Slide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1" name="Google Shape;491;p29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29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29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94" name="Google Shape;494;p29"/>
          <p:cNvSpPr txBox="1"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29"/>
          <p:cNvSpPr txBox="1">
            <a:spLocks noGrp="1"/>
          </p:cNvSpPr>
          <p:nvPr>
            <p:ph type="body" idx="1"/>
          </p:nvPr>
        </p:nvSpPr>
        <p:spPr>
          <a:xfrm>
            <a:off x="5104263" y="1625821"/>
            <a:ext cx="6289862" cy="56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496" name="Google Shape;496;p29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497" name="Google Shape;497;p29"/>
          <p:cNvGrpSpPr/>
          <p:nvPr/>
        </p:nvGrpSpPr>
        <p:grpSpPr>
          <a:xfrm flipH="1">
            <a:off x="7395280" y="1375202"/>
            <a:ext cx="4796719" cy="100800"/>
            <a:chOff x="439494" y="3240138"/>
            <a:chExt cx="2994906" cy="100800"/>
          </a:xfrm>
        </p:grpSpPr>
        <p:cxnSp>
          <p:nvCxnSpPr>
            <p:cNvPr id="498" name="Google Shape;498;p29"/>
            <p:cNvCxnSpPr/>
            <p:nvPr/>
          </p:nvCxnSpPr>
          <p:spPr>
            <a:xfrm>
              <a:off x="439494" y="3290538"/>
              <a:ext cx="2944508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9" name="Google Shape;499;p29"/>
            <p:cNvSpPr/>
            <p:nvPr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00" name="Google Shape;500;p29"/>
          <p:cNvSpPr txBox="1">
            <a:spLocks noGrp="1"/>
          </p:cNvSpPr>
          <p:nvPr>
            <p:ph type="body" idx="3"/>
          </p:nvPr>
        </p:nvSpPr>
        <p:spPr>
          <a:xfrm>
            <a:off x="1958968" y="3372939"/>
            <a:ext cx="2297722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6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cxnSp>
        <p:nvCxnSpPr>
          <p:cNvPr id="501" name="Google Shape;501;p29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2" name="Google Shape;502;p29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03" name="Google Shape;503;p29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4" name="Google Shape;504;p29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5" name="Google Shape;505;p29"/>
          <p:cNvSpPr txBox="1">
            <a:spLocks noGrp="1"/>
          </p:cNvSpPr>
          <p:nvPr>
            <p:ph type="body" idx="4"/>
          </p:nvPr>
        </p:nvSpPr>
        <p:spPr>
          <a:xfrm>
            <a:off x="1958968" y="2960253"/>
            <a:ext cx="2297722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506" name="Google Shape;506;p29"/>
          <p:cNvSpPr>
            <a:spLocks noGrp="1"/>
          </p:cNvSpPr>
          <p:nvPr>
            <p:ph type="pic" idx="5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507" name="Google Shape;507;p29"/>
          <p:cNvCxnSpPr/>
          <p:nvPr/>
        </p:nvCxnSpPr>
        <p:spPr>
          <a:xfrm>
            <a:off x="0" y="3288596"/>
            <a:ext cx="72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8" name="Google Shape;508;p29"/>
          <p:cNvSpPr txBox="1">
            <a:spLocks noGrp="1"/>
          </p:cNvSpPr>
          <p:nvPr>
            <p:ph type="body" idx="6"/>
          </p:nvPr>
        </p:nvSpPr>
        <p:spPr>
          <a:xfrm>
            <a:off x="1957127" y="4800796"/>
            <a:ext cx="2297722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6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509" name="Google Shape;509;p29"/>
          <p:cNvSpPr txBox="1">
            <a:spLocks noGrp="1"/>
          </p:cNvSpPr>
          <p:nvPr>
            <p:ph type="body" idx="7"/>
          </p:nvPr>
        </p:nvSpPr>
        <p:spPr>
          <a:xfrm>
            <a:off x="1957127" y="4388110"/>
            <a:ext cx="2297722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510" name="Google Shape;510;p29"/>
          <p:cNvSpPr>
            <a:spLocks noGrp="1"/>
          </p:cNvSpPr>
          <p:nvPr>
            <p:ph type="pic" idx="8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511" name="Google Shape;511;p29"/>
          <p:cNvCxnSpPr/>
          <p:nvPr/>
        </p:nvCxnSpPr>
        <p:spPr>
          <a:xfrm rot="-5400000">
            <a:off x="1111670" y="4028309"/>
            <a:ext cx="32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2" name="Google Shape;512;p29"/>
          <p:cNvSpPr txBox="1">
            <a:spLocks noGrp="1"/>
          </p:cNvSpPr>
          <p:nvPr>
            <p:ph type="body" idx="9"/>
          </p:nvPr>
        </p:nvSpPr>
        <p:spPr>
          <a:xfrm>
            <a:off x="5708709" y="3372939"/>
            <a:ext cx="2297722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6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513" name="Google Shape;513;p29"/>
          <p:cNvSpPr txBox="1">
            <a:spLocks noGrp="1"/>
          </p:cNvSpPr>
          <p:nvPr>
            <p:ph type="body" idx="13"/>
          </p:nvPr>
        </p:nvSpPr>
        <p:spPr>
          <a:xfrm>
            <a:off x="5708709" y="2960253"/>
            <a:ext cx="2297722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29"/>
          <p:cNvSpPr txBox="1">
            <a:spLocks noGrp="1"/>
          </p:cNvSpPr>
          <p:nvPr>
            <p:ph type="body" idx="14"/>
          </p:nvPr>
        </p:nvSpPr>
        <p:spPr>
          <a:xfrm>
            <a:off x="5704578" y="4800796"/>
            <a:ext cx="2297722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6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515" name="Google Shape;515;p29"/>
          <p:cNvSpPr txBox="1">
            <a:spLocks noGrp="1"/>
          </p:cNvSpPr>
          <p:nvPr>
            <p:ph type="body" idx="15"/>
          </p:nvPr>
        </p:nvSpPr>
        <p:spPr>
          <a:xfrm>
            <a:off x="5704578" y="4388110"/>
            <a:ext cx="2297722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516" name="Google Shape;516;p29"/>
          <p:cNvSpPr txBox="1">
            <a:spLocks noGrp="1"/>
          </p:cNvSpPr>
          <p:nvPr>
            <p:ph type="body" idx="16"/>
          </p:nvPr>
        </p:nvSpPr>
        <p:spPr>
          <a:xfrm>
            <a:off x="9453870" y="3372939"/>
            <a:ext cx="2297722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6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517" name="Google Shape;517;p29"/>
          <p:cNvSpPr txBox="1">
            <a:spLocks noGrp="1"/>
          </p:cNvSpPr>
          <p:nvPr>
            <p:ph type="body" idx="17"/>
          </p:nvPr>
        </p:nvSpPr>
        <p:spPr>
          <a:xfrm>
            <a:off x="9453870" y="2960253"/>
            <a:ext cx="2297722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518" name="Google Shape;518;p29"/>
          <p:cNvSpPr txBox="1">
            <a:spLocks noGrp="1"/>
          </p:cNvSpPr>
          <p:nvPr>
            <p:ph type="body" idx="18"/>
          </p:nvPr>
        </p:nvSpPr>
        <p:spPr>
          <a:xfrm>
            <a:off x="9452029" y="4800796"/>
            <a:ext cx="2297722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6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519" name="Google Shape;519;p29"/>
          <p:cNvSpPr txBox="1">
            <a:spLocks noGrp="1"/>
          </p:cNvSpPr>
          <p:nvPr>
            <p:ph type="body" idx="19"/>
          </p:nvPr>
        </p:nvSpPr>
        <p:spPr>
          <a:xfrm>
            <a:off x="9452029" y="4388110"/>
            <a:ext cx="2297722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cxnSp>
        <p:nvCxnSpPr>
          <p:cNvPr id="520" name="Google Shape;520;p29"/>
          <p:cNvCxnSpPr/>
          <p:nvPr/>
        </p:nvCxnSpPr>
        <p:spPr>
          <a:xfrm rot="-5400000">
            <a:off x="3531847" y="5364000"/>
            <a:ext cx="298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1" name="Google Shape;521;p29"/>
          <p:cNvCxnSpPr/>
          <p:nvPr/>
        </p:nvCxnSpPr>
        <p:spPr>
          <a:xfrm rot="-5400000">
            <a:off x="7274194" y="5363999"/>
            <a:ext cx="298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2" name="Google Shape;522;p29"/>
          <p:cNvSpPr>
            <a:spLocks noGrp="1"/>
          </p:cNvSpPr>
          <p:nvPr>
            <p:ph type="pic" idx="20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23" name="Google Shape;523;p29"/>
          <p:cNvSpPr>
            <a:spLocks noGrp="1"/>
          </p:cNvSpPr>
          <p:nvPr>
            <p:ph type="pic" idx="21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24" name="Google Shape;524;p29"/>
          <p:cNvSpPr>
            <a:spLocks noGrp="1"/>
          </p:cNvSpPr>
          <p:nvPr>
            <p:ph type="pic" idx="22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25" name="Google Shape;525;p29"/>
          <p:cNvSpPr>
            <a:spLocks noGrp="1"/>
          </p:cNvSpPr>
          <p:nvPr>
            <p:ph type="pic" idx="23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e Chart Layout">
  <p:cSld name="Pie Chart Layout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8" name="Google Shape;528;p30"/>
          <p:cNvSpPr txBox="1">
            <a:spLocks noGrp="1"/>
          </p:cNvSpPr>
          <p:nvPr>
            <p:ph type="title"/>
          </p:nvPr>
        </p:nvSpPr>
        <p:spPr>
          <a:xfrm>
            <a:off x="803276" y="1461974"/>
            <a:ext cx="4464049" cy="117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30"/>
          <p:cNvSpPr txBox="1">
            <a:spLocks noGrp="1"/>
          </p:cNvSpPr>
          <p:nvPr>
            <p:ph type="body" idx="1"/>
          </p:nvPr>
        </p:nvSpPr>
        <p:spPr>
          <a:xfrm>
            <a:off x="826770" y="3092276"/>
            <a:ext cx="4443165" cy="100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530" name="Google Shape;530;p30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30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30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33" name="Google Shape;533;p30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534" name="Google Shape;534;p30"/>
          <p:cNvGrpSpPr/>
          <p:nvPr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535" name="Google Shape;535;p30"/>
            <p:cNvCxnSpPr/>
            <p:nvPr/>
          </p:nvCxnSpPr>
          <p:spPr>
            <a:xfrm>
              <a:off x="-1228304" y="3290538"/>
              <a:ext cx="3096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6" name="Google Shape;536;p30"/>
            <p:cNvSpPr/>
            <p:nvPr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37" name="Google Shape;537;p30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38" name="Google Shape;538;p30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9" name="Google Shape;539;p30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40" name="Google Shape;540;p30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1" name="Google Shape;541;p30"/>
          <p:cNvSpPr txBox="1">
            <a:spLocks noGrp="1"/>
          </p:cNvSpPr>
          <p:nvPr>
            <p:ph type="body" idx="3"/>
          </p:nvPr>
        </p:nvSpPr>
        <p:spPr>
          <a:xfrm>
            <a:off x="1262770" y="4138611"/>
            <a:ext cx="1283894" cy="34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 i="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2" name="Google Shape;542;p30"/>
          <p:cNvSpPr txBox="1">
            <a:spLocks noGrp="1"/>
          </p:cNvSpPr>
          <p:nvPr>
            <p:ph type="body" idx="4"/>
          </p:nvPr>
        </p:nvSpPr>
        <p:spPr>
          <a:xfrm>
            <a:off x="1262769" y="4499972"/>
            <a:ext cx="1285861" cy="24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3" name="Google Shape;543;p30"/>
          <p:cNvSpPr txBox="1">
            <a:spLocks noGrp="1"/>
          </p:cNvSpPr>
          <p:nvPr>
            <p:ph type="body" idx="5"/>
          </p:nvPr>
        </p:nvSpPr>
        <p:spPr>
          <a:xfrm>
            <a:off x="3193135" y="4138611"/>
            <a:ext cx="1283894" cy="34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 i="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4" name="Google Shape;544;p30"/>
          <p:cNvSpPr txBox="1">
            <a:spLocks noGrp="1"/>
          </p:cNvSpPr>
          <p:nvPr>
            <p:ph type="body" idx="6"/>
          </p:nvPr>
        </p:nvSpPr>
        <p:spPr>
          <a:xfrm>
            <a:off x="3193134" y="4499972"/>
            <a:ext cx="1285861" cy="24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5" name="Google Shape;545;p30"/>
          <p:cNvSpPr txBox="1">
            <a:spLocks noGrp="1"/>
          </p:cNvSpPr>
          <p:nvPr>
            <p:ph type="body" idx="7"/>
          </p:nvPr>
        </p:nvSpPr>
        <p:spPr>
          <a:xfrm>
            <a:off x="5123499" y="4142294"/>
            <a:ext cx="1283894" cy="34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 i="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6" name="Google Shape;546;p30"/>
          <p:cNvSpPr txBox="1">
            <a:spLocks noGrp="1"/>
          </p:cNvSpPr>
          <p:nvPr>
            <p:ph type="body" idx="8"/>
          </p:nvPr>
        </p:nvSpPr>
        <p:spPr>
          <a:xfrm>
            <a:off x="5123498" y="4503655"/>
            <a:ext cx="1285861" cy="24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7" name="Google Shape;547;p30"/>
          <p:cNvSpPr txBox="1">
            <a:spLocks noGrp="1"/>
          </p:cNvSpPr>
          <p:nvPr>
            <p:ph type="body" idx="9"/>
          </p:nvPr>
        </p:nvSpPr>
        <p:spPr>
          <a:xfrm>
            <a:off x="1262770" y="4826750"/>
            <a:ext cx="1283894" cy="34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 i="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8" name="Google Shape;548;p30"/>
          <p:cNvSpPr txBox="1">
            <a:spLocks noGrp="1"/>
          </p:cNvSpPr>
          <p:nvPr>
            <p:ph type="body" idx="13"/>
          </p:nvPr>
        </p:nvSpPr>
        <p:spPr>
          <a:xfrm>
            <a:off x="1262769" y="5188111"/>
            <a:ext cx="1285861" cy="24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9" name="Google Shape;549;p30"/>
          <p:cNvSpPr txBox="1">
            <a:spLocks noGrp="1"/>
          </p:cNvSpPr>
          <p:nvPr>
            <p:ph type="body" idx="14"/>
          </p:nvPr>
        </p:nvSpPr>
        <p:spPr>
          <a:xfrm>
            <a:off x="3193135" y="4826750"/>
            <a:ext cx="1283894" cy="34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 i="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0" name="Google Shape;550;p30"/>
          <p:cNvSpPr txBox="1">
            <a:spLocks noGrp="1"/>
          </p:cNvSpPr>
          <p:nvPr>
            <p:ph type="body" idx="15"/>
          </p:nvPr>
        </p:nvSpPr>
        <p:spPr>
          <a:xfrm>
            <a:off x="3193134" y="5188111"/>
            <a:ext cx="1285861" cy="24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1" name="Google Shape;551;p30"/>
          <p:cNvSpPr txBox="1">
            <a:spLocks noGrp="1"/>
          </p:cNvSpPr>
          <p:nvPr>
            <p:ph type="body" idx="16"/>
          </p:nvPr>
        </p:nvSpPr>
        <p:spPr>
          <a:xfrm>
            <a:off x="5123499" y="4830433"/>
            <a:ext cx="1283894" cy="34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 i="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2" name="Google Shape;552;p30"/>
          <p:cNvSpPr txBox="1">
            <a:spLocks noGrp="1"/>
          </p:cNvSpPr>
          <p:nvPr>
            <p:ph type="body" idx="17"/>
          </p:nvPr>
        </p:nvSpPr>
        <p:spPr>
          <a:xfrm>
            <a:off x="5123498" y="5191794"/>
            <a:ext cx="1285861" cy="24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3" name="Google Shape;553;p30"/>
          <p:cNvSpPr/>
          <p:nvPr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4" name="Google Shape;554;p30"/>
          <p:cNvSpPr/>
          <p:nvPr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5" name="Google Shape;555;p30"/>
          <p:cNvSpPr/>
          <p:nvPr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rgbClr val="7DFF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6" name="Google Shape;556;p30"/>
          <p:cNvSpPr/>
          <p:nvPr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7" name="Google Shape;557;p30"/>
          <p:cNvSpPr/>
          <p:nvPr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8" name="Google Shape;558;p30"/>
          <p:cNvSpPr/>
          <p:nvPr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rgbClr val="C499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9" name="Google Shape;559;p30"/>
          <p:cNvSpPr>
            <a:spLocks noGrp="1"/>
          </p:cNvSpPr>
          <p:nvPr>
            <p:ph type="chart" idx="18"/>
          </p:nvPr>
        </p:nvSpPr>
        <p:spPr>
          <a:xfrm>
            <a:off x="6924675" y="860425"/>
            <a:ext cx="4483100" cy="457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60" name="Google Shape;560;p30"/>
          <p:cNvSpPr/>
          <p:nvPr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1" name="Google Shape;561;p30"/>
          <p:cNvSpPr/>
          <p:nvPr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62" name="Google Shape;562;p30"/>
          <p:cNvCxnSpPr/>
          <p:nvPr/>
        </p:nvCxnSpPr>
        <p:spPr>
          <a:xfrm rot="-5400000">
            <a:off x="8675514" y="450000"/>
            <a:ext cx="90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 Layout">
  <p:cSld name="Image and Content Layout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5" name="Google Shape;565;p31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31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31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68" name="Google Shape;568;p31"/>
          <p:cNvSpPr txBox="1">
            <a:spLocks noGrp="1"/>
          </p:cNvSpPr>
          <p:nvPr>
            <p:ph type="title"/>
          </p:nvPr>
        </p:nvSpPr>
        <p:spPr>
          <a:xfrm>
            <a:off x="6894591" y="1411243"/>
            <a:ext cx="4494133" cy="80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31"/>
          <p:cNvSpPr txBox="1">
            <a:spLocks noGrp="1"/>
          </p:cNvSpPr>
          <p:nvPr>
            <p:ph type="body" idx="1"/>
          </p:nvPr>
        </p:nvSpPr>
        <p:spPr>
          <a:xfrm>
            <a:off x="6894591" y="2564787"/>
            <a:ext cx="4473108" cy="56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570" name="Google Shape;570;p31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571" name="Google Shape;571;p31"/>
          <p:cNvGrpSpPr/>
          <p:nvPr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572" name="Google Shape;572;p31"/>
            <p:cNvCxnSpPr/>
            <p:nvPr/>
          </p:nvCxnSpPr>
          <p:spPr>
            <a:xfrm>
              <a:off x="0" y="3290538"/>
              <a:ext cx="3384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73" name="Google Shape;573;p31"/>
            <p:cNvSpPr/>
            <p:nvPr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74" name="Google Shape;574;p31"/>
          <p:cNvSpPr txBox="1">
            <a:spLocks noGrp="1"/>
          </p:cNvSpPr>
          <p:nvPr>
            <p:ph type="body" idx="3"/>
          </p:nvPr>
        </p:nvSpPr>
        <p:spPr>
          <a:xfrm>
            <a:off x="6894591" y="3189568"/>
            <a:ext cx="4482996" cy="2432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cxnSp>
        <p:nvCxnSpPr>
          <p:cNvPr id="575" name="Google Shape;575;p31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6" name="Google Shape;576;p31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77" name="Google Shape;577;p31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8" name="Google Shape;578;p31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9" name="Google Shape;579;p31"/>
          <p:cNvSpPr>
            <a:spLocks noGrp="1"/>
          </p:cNvSpPr>
          <p:nvPr>
            <p:ph type="pic" idx="4"/>
          </p:nvPr>
        </p:nvSpPr>
        <p:spPr>
          <a:xfrm>
            <a:off x="-3710" y="1792784"/>
            <a:ext cx="6073999" cy="3721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 Content Layout">
  <p:cSld name="Case Study Content Layout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2" name="Google Shape;582;p32"/>
          <p:cNvSpPr txBox="1">
            <a:spLocks noGrp="1"/>
          </p:cNvSpPr>
          <p:nvPr>
            <p:ph type="title"/>
          </p:nvPr>
        </p:nvSpPr>
        <p:spPr>
          <a:xfrm>
            <a:off x="803276" y="1980591"/>
            <a:ext cx="4187903" cy="117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32"/>
          <p:cNvSpPr txBox="1">
            <a:spLocks noGrp="1"/>
          </p:cNvSpPr>
          <p:nvPr>
            <p:ph type="body" idx="1"/>
          </p:nvPr>
        </p:nvSpPr>
        <p:spPr>
          <a:xfrm>
            <a:off x="826770" y="3610893"/>
            <a:ext cx="4168311" cy="1897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584" name="Google Shape;584;p32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32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32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87" name="Google Shape;587;p32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588" name="Google Shape;588;p32"/>
          <p:cNvGrpSpPr/>
          <p:nvPr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589" name="Google Shape;589;p32"/>
            <p:cNvCxnSpPr/>
            <p:nvPr/>
          </p:nvCxnSpPr>
          <p:spPr>
            <a:xfrm>
              <a:off x="-1228304" y="3290538"/>
              <a:ext cx="3816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90" name="Google Shape;590;p32"/>
            <p:cNvSpPr/>
            <p:nvPr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91" name="Google Shape;591;p32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92" name="Google Shape;592;p32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3" name="Google Shape;593;p32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94" name="Google Shape;594;p32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5" name="Google Shape;595;p32"/>
          <p:cNvSpPr txBox="1">
            <a:spLocks noGrp="1"/>
          </p:cNvSpPr>
          <p:nvPr>
            <p:ph type="body" idx="3"/>
          </p:nvPr>
        </p:nvSpPr>
        <p:spPr>
          <a:xfrm>
            <a:off x="5267325" y="1126345"/>
            <a:ext cx="6086475" cy="2662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596" name="Google Shape;596;p32"/>
          <p:cNvSpPr txBox="1">
            <a:spLocks noGrp="1"/>
          </p:cNvSpPr>
          <p:nvPr>
            <p:ph type="body" idx="4"/>
          </p:nvPr>
        </p:nvSpPr>
        <p:spPr>
          <a:xfrm>
            <a:off x="5269967" y="3909256"/>
            <a:ext cx="6086475" cy="182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bile Phone and Content Layout">
  <p:cSld name="Mobile Phone and Content Layout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99" name="Google Shape;599;p33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33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33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02" name="Google Shape;602;p33"/>
          <p:cNvSpPr txBox="1">
            <a:spLocks noGrp="1"/>
          </p:cNvSpPr>
          <p:nvPr>
            <p:ph type="title"/>
          </p:nvPr>
        </p:nvSpPr>
        <p:spPr>
          <a:xfrm>
            <a:off x="6096000" y="1294387"/>
            <a:ext cx="5314072" cy="56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33"/>
          <p:cNvSpPr txBox="1">
            <a:spLocks noGrp="1"/>
          </p:cNvSpPr>
          <p:nvPr>
            <p:ph type="body" idx="1"/>
          </p:nvPr>
        </p:nvSpPr>
        <p:spPr>
          <a:xfrm>
            <a:off x="6096000" y="2212679"/>
            <a:ext cx="5292725" cy="97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604" name="Google Shape;604;p33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605" name="Google Shape;605;p33"/>
          <p:cNvGrpSpPr/>
          <p:nvPr/>
        </p:nvGrpSpPr>
        <p:grpSpPr>
          <a:xfrm flipH="1">
            <a:off x="6095999" y="1970230"/>
            <a:ext cx="6096000" cy="100800"/>
            <a:chOff x="646015" y="3248308"/>
            <a:chExt cx="3107749" cy="100800"/>
          </a:xfrm>
        </p:grpSpPr>
        <p:cxnSp>
          <p:nvCxnSpPr>
            <p:cNvPr id="606" name="Google Shape;606;p33"/>
            <p:cNvCxnSpPr/>
            <p:nvPr/>
          </p:nvCxnSpPr>
          <p:spPr>
            <a:xfrm>
              <a:off x="646015" y="3290538"/>
              <a:ext cx="3107749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7" name="Google Shape;607;p33"/>
            <p:cNvSpPr/>
            <p:nvPr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608" name="Google Shape;608;p33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9" name="Google Shape;609;p33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10" name="Google Shape;610;p33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1" name="Google Shape;611;p33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12" name="Google Shape;612;p33"/>
          <p:cNvSpPr txBox="1">
            <a:spLocks noGrp="1"/>
          </p:cNvSpPr>
          <p:nvPr>
            <p:ph type="body" idx="3"/>
          </p:nvPr>
        </p:nvSpPr>
        <p:spPr>
          <a:xfrm>
            <a:off x="6098826" y="3335524"/>
            <a:ext cx="5311245" cy="224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613" name="Google Shape;613;p33"/>
          <p:cNvSpPr/>
          <p:nvPr/>
        </p:nvSpPr>
        <p:spPr>
          <a:xfrm>
            <a:off x="963549" y="1819285"/>
            <a:ext cx="4306824" cy="364845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t="-194" b="-194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14" name="Google Shape;614;p33"/>
          <p:cNvSpPr>
            <a:spLocks noGrp="1"/>
          </p:cNvSpPr>
          <p:nvPr>
            <p:ph type="pic" idx="4"/>
          </p:nvPr>
        </p:nvSpPr>
        <p:spPr>
          <a:xfrm>
            <a:off x="3315505" y="1976894"/>
            <a:ext cx="1819656" cy="3108960"/>
          </a:xfrm>
          <a:prstGeom prst="rect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15" name="Google Shape;615;p33"/>
          <p:cNvSpPr>
            <a:spLocks noGrp="1"/>
          </p:cNvSpPr>
          <p:nvPr>
            <p:ph type="pic" idx="5"/>
          </p:nvPr>
        </p:nvSpPr>
        <p:spPr>
          <a:xfrm>
            <a:off x="1102188" y="3517926"/>
            <a:ext cx="2057400" cy="1819656"/>
          </a:xfrm>
          <a:prstGeom prst="rect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nual">
  <p:cSld name="Manual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18" name="Google Shape;618;p34"/>
          <p:cNvSpPr txBox="1">
            <a:spLocks noGrp="1"/>
          </p:cNvSpPr>
          <p:nvPr>
            <p:ph type="body" idx="1"/>
          </p:nvPr>
        </p:nvSpPr>
        <p:spPr>
          <a:xfrm>
            <a:off x="883319" y="3054194"/>
            <a:ext cx="1645920" cy="61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9" name="Google Shape;619;p34"/>
          <p:cNvSpPr txBox="1">
            <a:spLocks noGrp="1"/>
          </p:cNvSpPr>
          <p:nvPr>
            <p:ph type="body" idx="2"/>
          </p:nvPr>
        </p:nvSpPr>
        <p:spPr>
          <a:xfrm>
            <a:off x="1384584" y="2023761"/>
            <a:ext cx="2469965" cy="982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0" name="Google Shape;620;p34"/>
          <p:cNvSpPr txBox="1">
            <a:spLocks noGrp="1"/>
          </p:cNvSpPr>
          <p:nvPr>
            <p:ph type="body" idx="3"/>
          </p:nvPr>
        </p:nvSpPr>
        <p:spPr>
          <a:xfrm>
            <a:off x="2596444" y="3054194"/>
            <a:ext cx="1389888" cy="61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1" name="Google Shape;621;p34"/>
          <p:cNvSpPr>
            <a:spLocks noGrp="1"/>
          </p:cNvSpPr>
          <p:nvPr>
            <p:ph type="pic" idx="4"/>
          </p:nvPr>
        </p:nvSpPr>
        <p:spPr>
          <a:xfrm>
            <a:off x="875852" y="3731781"/>
            <a:ext cx="1636776" cy="161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22" name="Google Shape;622;p34"/>
          <p:cNvSpPr>
            <a:spLocks noGrp="1"/>
          </p:cNvSpPr>
          <p:nvPr>
            <p:ph type="pic" idx="5"/>
          </p:nvPr>
        </p:nvSpPr>
        <p:spPr>
          <a:xfrm>
            <a:off x="2499831" y="3731781"/>
            <a:ext cx="1636776" cy="161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23" name="Google Shape;623;p34"/>
          <p:cNvSpPr txBox="1">
            <a:spLocks noGrp="1"/>
          </p:cNvSpPr>
          <p:nvPr>
            <p:ph type="body" idx="6"/>
          </p:nvPr>
        </p:nvSpPr>
        <p:spPr>
          <a:xfrm>
            <a:off x="4940427" y="3054194"/>
            <a:ext cx="2113508" cy="61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4" name="Google Shape;624;p34"/>
          <p:cNvSpPr txBox="1">
            <a:spLocks noGrp="1"/>
          </p:cNvSpPr>
          <p:nvPr>
            <p:ph type="body" idx="7"/>
          </p:nvPr>
        </p:nvSpPr>
        <p:spPr>
          <a:xfrm>
            <a:off x="5494328" y="2023761"/>
            <a:ext cx="1943702" cy="982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5" name="Google Shape;625;p34"/>
          <p:cNvSpPr>
            <a:spLocks noGrp="1"/>
          </p:cNvSpPr>
          <p:nvPr>
            <p:ph type="pic" idx="8"/>
          </p:nvPr>
        </p:nvSpPr>
        <p:spPr>
          <a:xfrm>
            <a:off x="4946407" y="3731781"/>
            <a:ext cx="2048256" cy="89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26" name="Google Shape;626;p34"/>
          <p:cNvSpPr txBox="1">
            <a:spLocks noGrp="1"/>
          </p:cNvSpPr>
          <p:nvPr>
            <p:ph type="body" idx="9"/>
          </p:nvPr>
        </p:nvSpPr>
        <p:spPr>
          <a:xfrm>
            <a:off x="7900319" y="3054194"/>
            <a:ext cx="2197045" cy="61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7" name="Google Shape;627;p34"/>
          <p:cNvSpPr txBox="1">
            <a:spLocks noGrp="1"/>
          </p:cNvSpPr>
          <p:nvPr>
            <p:ph type="body" idx="13"/>
          </p:nvPr>
        </p:nvSpPr>
        <p:spPr>
          <a:xfrm>
            <a:off x="8454220" y="2023761"/>
            <a:ext cx="1943702" cy="982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8" name="Google Shape;628;p34"/>
          <p:cNvSpPr txBox="1">
            <a:spLocks noGrp="1"/>
          </p:cNvSpPr>
          <p:nvPr>
            <p:ph type="body" idx="14"/>
          </p:nvPr>
        </p:nvSpPr>
        <p:spPr>
          <a:xfrm>
            <a:off x="7900319" y="4671712"/>
            <a:ext cx="2223939" cy="51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9" name="Google Shape;629;p34"/>
          <p:cNvSpPr txBox="1">
            <a:spLocks noGrp="1"/>
          </p:cNvSpPr>
          <p:nvPr>
            <p:ph type="body" idx="15"/>
          </p:nvPr>
        </p:nvSpPr>
        <p:spPr>
          <a:xfrm>
            <a:off x="4940427" y="4830765"/>
            <a:ext cx="2048256" cy="51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0" name="Google Shape;630;p34"/>
          <p:cNvSpPr txBox="1">
            <a:spLocks noGrp="1"/>
          </p:cNvSpPr>
          <p:nvPr>
            <p:ph type="body" idx="16"/>
          </p:nvPr>
        </p:nvSpPr>
        <p:spPr>
          <a:xfrm>
            <a:off x="823358" y="2023413"/>
            <a:ext cx="558402" cy="89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1" name="Google Shape;631;p34"/>
          <p:cNvSpPr txBox="1">
            <a:spLocks noGrp="1"/>
          </p:cNvSpPr>
          <p:nvPr>
            <p:ph type="body" idx="17"/>
          </p:nvPr>
        </p:nvSpPr>
        <p:spPr>
          <a:xfrm>
            <a:off x="4912823" y="1999493"/>
            <a:ext cx="558402" cy="89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2" name="Google Shape;632;p34"/>
          <p:cNvSpPr txBox="1">
            <a:spLocks noGrp="1"/>
          </p:cNvSpPr>
          <p:nvPr>
            <p:ph type="body" idx="18"/>
          </p:nvPr>
        </p:nvSpPr>
        <p:spPr>
          <a:xfrm>
            <a:off x="7873424" y="2002966"/>
            <a:ext cx="558402" cy="89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3" name="Google Shape;633;p34"/>
          <p:cNvSpPr txBox="1">
            <a:spLocks noGrp="1"/>
          </p:cNvSpPr>
          <p:nvPr>
            <p:ph type="body" idx="19"/>
          </p:nvPr>
        </p:nvSpPr>
        <p:spPr>
          <a:xfrm>
            <a:off x="2359124" y="5706529"/>
            <a:ext cx="8993089" cy="36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i="0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839789" y="780001"/>
            <a:ext cx="10512424" cy="606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34"/>
          <p:cNvSpPr>
            <a:spLocks noGrp="1"/>
          </p:cNvSpPr>
          <p:nvPr>
            <p:ph type="pic" idx="20"/>
          </p:nvPr>
        </p:nvSpPr>
        <p:spPr>
          <a:xfrm>
            <a:off x="7900319" y="3779907"/>
            <a:ext cx="1481328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636" name="Google Shape;636;p34"/>
          <p:cNvGrpSpPr/>
          <p:nvPr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637" name="Google Shape;637;p34"/>
            <p:cNvCxnSpPr/>
            <p:nvPr/>
          </p:nvCxnSpPr>
          <p:spPr>
            <a:xfrm>
              <a:off x="-322289" y="3290538"/>
              <a:ext cx="5070122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8" name="Google Shape;638;p34"/>
            <p:cNvSpPr/>
            <p:nvPr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39" name="Google Shape;639;p3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5"/>
          <p:cNvSpPr/>
          <p:nvPr/>
        </p:nvSpPr>
        <p:spPr>
          <a:xfrm>
            <a:off x="0" y="0"/>
            <a:ext cx="12192000" cy="441655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l="-840" r="-84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2" name="Google Shape;642;p35"/>
          <p:cNvSpPr txBox="1">
            <a:spLocks noGrp="1"/>
          </p:cNvSpPr>
          <p:nvPr>
            <p:ph type="ctrTitle"/>
          </p:nvPr>
        </p:nvSpPr>
        <p:spPr>
          <a:xfrm>
            <a:off x="1524000" y="2462986"/>
            <a:ext cx="9144000" cy="178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Gill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35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35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p35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46" name="Google Shape;646;p35"/>
          <p:cNvSpPr/>
          <p:nvPr/>
        </p:nvSpPr>
        <p:spPr>
          <a:xfrm>
            <a:off x="0" y="4416552"/>
            <a:ext cx="12192000" cy="2441448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7" name="Google Shape;647;p35"/>
          <p:cNvSpPr txBox="1"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48" name="Google Shape;648;p35"/>
          <p:cNvGrpSpPr/>
          <p:nvPr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649" name="Google Shape;649;p35"/>
            <p:cNvSpPr/>
            <p:nvPr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650" name="Google Shape;650;p35"/>
            <p:cNvCxnSpPr/>
            <p:nvPr/>
          </p:nvCxnSpPr>
          <p:spPr>
            <a:xfrm>
              <a:off x="3681984" y="2307679"/>
              <a:ext cx="4828032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1" name="Google Shape;651;p35"/>
            <p:cNvSpPr/>
            <p:nvPr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52" name="Google Shape;652;p35"/>
          <p:cNvGrpSpPr/>
          <p:nvPr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653" name="Google Shape;653;p35"/>
            <p:cNvSpPr/>
            <p:nvPr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654" name="Google Shape;654;p35"/>
            <p:cNvCxnSpPr/>
            <p:nvPr/>
          </p:nvCxnSpPr>
          <p:spPr>
            <a:xfrm>
              <a:off x="3681984" y="2307679"/>
              <a:ext cx="4828032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" name="Google Shape;655;p35"/>
            <p:cNvSpPr/>
            <p:nvPr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6"/>
          <p:cNvSpPr/>
          <p:nvPr/>
        </p:nvSpPr>
        <p:spPr>
          <a:xfrm>
            <a:off x="6083808" y="0"/>
            <a:ext cx="61081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8" name="Google Shape;658;p36"/>
          <p:cNvSpPr txBox="1">
            <a:spLocks noGrp="1"/>
          </p:cNvSpPr>
          <p:nvPr>
            <p:ph type="title"/>
          </p:nvPr>
        </p:nvSpPr>
        <p:spPr>
          <a:xfrm>
            <a:off x="6769768" y="2133599"/>
            <a:ext cx="4618957" cy="249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Gill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36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36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36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grpSp>
        <p:nvGrpSpPr>
          <p:cNvPr id="662" name="Google Shape;662;p36"/>
          <p:cNvGrpSpPr/>
          <p:nvPr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663" name="Google Shape;663;p36"/>
            <p:cNvSpPr/>
            <p:nvPr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664" name="Google Shape;664;p36"/>
            <p:cNvCxnSpPr/>
            <p:nvPr/>
          </p:nvCxnSpPr>
          <p:spPr>
            <a:xfrm>
              <a:off x="3681984" y="2307679"/>
              <a:ext cx="4201365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" name="Google Shape;665;p36"/>
            <p:cNvSpPr/>
            <p:nvPr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66" name="Google Shape;666;p36"/>
          <p:cNvGrpSpPr/>
          <p:nvPr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667" name="Google Shape;667;p36"/>
            <p:cNvSpPr/>
            <p:nvPr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668" name="Google Shape;668;p36"/>
            <p:cNvCxnSpPr/>
            <p:nvPr/>
          </p:nvCxnSpPr>
          <p:spPr>
            <a:xfrm>
              <a:off x="3681984" y="2307679"/>
              <a:ext cx="4201364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9" name="Google Shape;669;p36"/>
            <p:cNvSpPr/>
            <p:nvPr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70" name="Google Shape;670;p36"/>
          <p:cNvSpPr txBox="1"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imonials Content Layout">
  <p:cSld name="Testimonials Content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60" name="Google Shape;60;p10"/>
          <p:cNvGrpSpPr/>
          <p:nvPr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61" name="Google Shape;61;p10"/>
            <p:cNvCxnSpPr/>
            <p:nvPr/>
          </p:nvCxnSpPr>
          <p:spPr>
            <a:xfrm>
              <a:off x="675503" y="3290538"/>
              <a:ext cx="2708499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" name="Google Shape;62;p10"/>
            <p:cNvSpPr/>
            <p:nvPr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63" name="Google Shape;63;p10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5" name="Google Shape;65;p10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" name="Google Shape;66;p10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822459" y="4996962"/>
            <a:ext cx="1625324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6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3"/>
          </p:nvPr>
        </p:nvSpPr>
        <p:spPr>
          <a:xfrm>
            <a:off x="822459" y="4191894"/>
            <a:ext cx="1625324" cy="72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4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70" name="Google Shape;70;p10"/>
          <p:cNvCxnSpPr/>
          <p:nvPr/>
        </p:nvCxnSpPr>
        <p:spPr>
          <a:xfrm rot="10800000">
            <a:off x="3000995" y="3984820"/>
            <a:ext cx="0" cy="44255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0"/>
          <p:cNvSpPr txBox="1">
            <a:spLocks noGrp="1"/>
          </p:cNvSpPr>
          <p:nvPr>
            <p:ph type="body" idx="5"/>
          </p:nvPr>
        </p:nvSpPr>
        <p:spPr>
          <a:xfrm>
            <a:off x="803253" y="1769589"/>
            <a:ext cx="3044973" cy="2212848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180000" rIns="216000" bIns="1800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/>
          <p:nvPr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6"/>
          </p:nvPr>
        </p:nvSpPr>
        <p:spPr>
          <a:xfrm>
            <a:off x="4586638" y="4996962"/>
            <a:ext cx="1625324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6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7"/>
          </p:nvPr>
        </p:nvSpPr>
        <p:spPr>
          <a:xfrm>
            <a:off x="4586638" y="4191894"/>
            <a:ext cx="1625324" cy="72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>
            <a:spLocks noGrp="1"/>
          </p:cNvSpPr>
          <p:nvPr>
            <p:ph type="pic" idx="8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76" name="Google Shape;76;p10"/>
          <p:cNvCxnSpPr/>
          <p:nvPr/>
        </p:nvCxnSpPr>
        <p:spPr>
          <a:xfrm rot="10800000">
            <a:off x="6765174" y="3984820"/>
            <a:ext cx="0" cy="44255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77;p10"/>
          <p:cNvSpPr txBox="1">
            <a:spLocks noGrp="1"/>
          </p:cNvSpPr>
          <p:nvPr>
            <p:ph type="body" idx="9"/>
          </p:nvPr>
        </p:nvSpPr>
        <p:spPr>
          <a:xfrm>
            <a:off x="4567432" y="1769589"/>
            <a:ext cx="3044973" cy="2212848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180000" rIns="216000" bIns="1800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/>
          <p:nvPr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3"/>
          </p:nvPr>
        </p:nvSpPr>
        <p:spPr>
          <a:xfrm>
            <a:off x="8350818" y="4992196"/>
            <a:ext cx="1625324" cy="32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6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14"/>
          </p:nvPr>
        </p:nvSpPr>
        <p:spPr>
          <a:xfrm>
            <a:off x="8350818" y="4187128"/>
            <a:ext cx="1625324" cy="72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>
            <a:spLocks noGrp="1"/>
          </p:cNvSpPr>
          <p:nvPr>
            <p:ph type="pic" idx="15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82" name="Google Shape;82;p10"/>
          <p:cNvCxnSpPr/>
          <p:nvPr/>
        </p:nvCxnSpPr>
        <p:spPr>
          <a:xfrm rot="10800000">
            <a:off x="10529354" y="3980054"/>
            <a:ext cx="0" cy="44255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3" name="Google Shape;83;p10"/>
          <p:cNvSpPr txBox="1">
            <a:spLocks noGrp="1"/>
          </p:cNvSpPr>
          <p:nvPr>
            <p:ph type="body" idx="16"/>
          </p:nvPr>
        </p:nvSpPr>
        <p:spPr>
          <a:xfrm>
            <a:off x="8331612" y="1769589"/>
            <a:ext cx="3044973" cy="2212848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180000" rIns="216000" bIns="1800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3" name="Google Shape;673;p3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37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37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37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77" name="Google Shape;677;p37"/>
          <p:cNvSpPr txBox="1">
            <a:spLocks noGrp="1"/>
          </p:cNvSpPr>
          <p:nvPr>
            <p:ph type="body" idx="1"/>
          </p:nvPr>
        </p:nvSpPr>
        <p:spPr>
          <a:xfrm>
            <a:off x="838200" y="1187777"/>
            <a:ext cx="10515600" cy="4534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  <a:defRPr>
                <a:solidFill>
                  <a:schemeClr val="lt2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>
                <a:solidFill>
                  <a:schemeClr val="lt2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>
                <a:solidFill>
                  <a:schemeClr val="lt2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solidFill>
                  <a:schemeClr val="lt2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0" name="Google Shape;680;p3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38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38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38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84" name="Google Shape;684;p38"/>
          <p:cNvSpPr txBox="1">
            <a:spLocks noGrp="1"/>
          </p:cNvSpPr>
          <p:nvPr>
            <p:ph type="body" idx="1"/>
          </p:nvPr>
        </p:nvSpPr>
        <p:spPr>
          <a:xfrm>
            <a:off x="838200" y="1159497"/>
            <a:ext cx="5181600" cy="454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sz="1800">
                <a:solidFill>
                  <a:schemeClr val="lt2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5" name="Google Shape;685;p38"/>
          <p:cNvSpPr txBox="1">
            <a:spLocks noGrp="1"/>
          </p:cNvSpPr>
          <p:nvPr>
            <p:ph type="body" idx="2"/>
          </p:nvPr>
        </p:nvSpPr>
        <p:spPr>
          <a:xfrm>
            <a:off x="6172200" y="1159497"/>
            <a:ext cx="5181600" cy="454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sz="1800">
                <a:solidFill>
                  <a:schemeClr val="lt2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8" name="Google Shape;688;p3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9" name="Google Shape;689;p39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39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1" name="Google Shape;691;p39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92" name="Google Shape;692;p39"/>
          <p:cNvSpPr txBox="1"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93" name="Google Shape;693;p39"/>
          <p:cNvSpPr txBox="1">
            <a:spLocks noGrp="1"/>
          </p:cNvSpPr>
          <p:nvPr>
            <p:ph type="body" idx="2"/>
          </p:nvPr>
        </p:nvSpPr>
        <p:spPr>
          <a:xfrm>
            <a:off x="839788" y="2203414"/>
            <a:ext cx="5157787" cy="3397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sz="1800">
                <a:solidFill>
                  <a:schemeClr val="lt2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4" name="Google Shape;694;p39"/>
          <p:cNvSpPr txBox="1">
            <a:spLocks noGrp="1"/>
          </p:cNvSpPr>
          <p:nvPr>
            <p:ph type="body" idx="3"/>
          </p:nvPr>
        </p:nvSpPr>
        <p:spPr>
          <a:xfrm>
            <a:off x="6172200" y="125695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95" name="Google Shape;695;p39"/>
          <p:cNvSpPr txBox="1">
            <a:spLocks noGrp="1"/>
          </p:cNvSpPr>
          <p:nvPr>
            <p:ph type="body" idx="4"/>
          </p:nvPr>
        </p:nvSpPr>
        <p:spPr>
          <a:xfrm>
            <a:off x="6172200" y="2203414"/>
            <a:ext cx="5183188" cy="3397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sz="1800">
                <a:solidFill>
                  <a:schemeClr val="lt2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8" name="Google Shape;698;p40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9" name="Google Shape;699;p40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40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701" name="Google Shape;701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3" name="Google Shape;703;p40"/>
          <p:cNvSpPr txBox="1">
            <a:spLocks noGrp="1"/>
          </p:cNvSpPr>
          <p:nvPr>
            <p:ph type="body" idx="2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 sz="2400">
                <a:solidFill>
                  <a:schemeClr val="lt2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 sz="2000">
                <a:solidFill>
                  <a:schemeClr val="lt2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sz="1800">
                <a:solidFill>
                  <a:schemeClr val="lt2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6" name="Google Shape;706;p41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p41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41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709" name="Google Shape;709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4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1" name="Google Shape;711;p41"/>
          <p:cNvSpPr>
            <a:spLocks noGrp="1"/>
          </p:cNvSpPr>
          <p:nvPr>
            <p:ph type="pic" idx="2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4" name="Google Shape;714;p4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42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42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42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718" name="Google Shape;718;p42"/>
          <p:cNvSpPr txBox="1">
            <a:spLocks noGrp="1"/>
          </p:cNvSpPr>
          <p:nvPr>
            <p:ph type="body" idx="1"/>
          </p:nvPr>
        </p:nvSpPr>
        <p:spPr>
          <a:xfrm>
            <a:off x="1470819" y="2355057"/>
            <a:ext cx="9250363" cy="214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1" name="Google Shape;721;p4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2" name="Google Shape;722;p43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43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4" name="Google Shape;724;p43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7" name="Google Shape;727;p44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44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44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Content Layout">
  <p:cSld name="Thanks Content Layou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7" name="Google Shape;87;p11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8965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1" name="Google Shape;91;p11"/>
          <p:cNvSpPr>
            <a:spLocks noGrp="1"/>
          </p:cNvSpPr>
          <p:nvPr>
            <p:ph type="pic" idx="3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809959" y="1546091"/>
            <a:ext cx="4846923" cy="1091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Gill Sans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825335" y="3083960"/>
            <a:ext cx="4586288" cy="509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4"/>
          </p:nvPr>
        </p:nvSpPr>
        <p:spPr>
          <a:xfrm>
            <a:off x="831850" y="3703834"/>
            <a:ext cx="4586288" cy="2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body" idx="5"/>
          </p:nvPr>
        </p:nvSpPr>
        <p:spPr>
          <a:xfrm>
            <a:off x="824950" y="3946707"/>
            <a:ext cx="4586288" cy="29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6"/>
          </p:nvPr>
        </p:nvSpPr>
        <p:spPr>
          <a:xfrm>
            <a:off x="838750" y="4423954"/>
            <a:ext cx="4586288" cy="2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7"/>
          </p:nvPr>
        </p:nvSpPr>
        <p:spPr>
          <a:xfrm>
            <a:off x="831850" y="4650785"/>
            <a:ext cx="4586288" cy="36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8"/>
          </p:nvPr>
        </p:nvSpPr>
        <p:spPr>
          <a:xfrm>
            <a:off x="831850" y="5153025"/>
            <a:ext cx="4586288" cy="2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body" idx="9"/>
          </p:nvPr>
        </p:nvSpPr>
        <p:spPr>
          <a:xfrm>
            <a:off x="824950" y="5363814"/>
            <a:ext cx="4586288" cy="36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0" name="Google Shape;100;p11"/>
          <p:cNvGrpSpPr/>
          <p:nvPr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01" name="Google Shape;101;p11"/>
            <p:cNvGrpSpPr/>
            <p:nvPr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02" name="Google Shape;102;p11"/>
              <p:cNvCxnSpPr/>
              <p:nvPr/>
            </p:nvCxnSpPr>
            <p:spPr>
              <a:xfrm>
                <a:off x="496859" y="3285674"/>
                <a:ext cx="288714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03" name="Google Shape;103;p11"/>
              <p:cNvSpPr/>
              <p:nvPr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04" name="Google Shape;104;p11"/>
            <p:cNvSpPr/>
            <p:nvPr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05" name="Google Shape;105;p11"/>
          <p:cNvGrpSpPr/>
          <p:nvPr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106" name="Google Shape;106;p11"/>
            <p:cNvGrpSpPr/>
            <p:nvPr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07" name="Google Shape;107;p11"/>
              <p:cNvCxnSpPr/>
              <p:nvPr/>
            </p:nvCxnSpPr>
            <p:spPr>
              <a:xfrm>
                <a:off x="496859" y="3285674"/>
                <a:ext cx="288714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08" name="Google Shape;108;p11"/>
              <p:cNvSpPr/>
              <p:nvPr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09" name="Google Shape;109;p11"/>
            <p:cNvSpPr/>
            <p:nvPr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endix Content Layout">
  <p:cSld name="Appendix Content Layou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2" name="Google Shape;112;p12"/>
          <p:cNvSpPr>
            <a:spLocks noGrp="1"/>
          </p:cNvSpPr>
          <p:nvPr>
            <p:ph type="pic" idx="2"/>
          </p:nvPr>
        </p:nvSpPr>
        <p:spPr>
          <a:xfrm>
            <a:off x="6032" y="1912946"/>
            <a:ext cx="12185968" cy="349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13" name="Google Shape;113;p12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2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2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title"/>
          </p:nvPr>
        </p:nvSpPr>
        <p:spPr>
          <a:xfrm>
            <a:off x="3848934" y="457496"/>
            <a:ext cx="4494133" cy="80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>
            <a:spLocks noGrp="1"/>
          </p:cNvSpPr>
          <p:nvPr>
            <p:ph type="pic" idx="3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118" name="Google Shape;118;p12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" name="Google Shape;119;p12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20" name="Google Shape;120;p12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2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22" name="Google Shape;122;p12"/>
          <p:cNvGrpSpPr/>
          <p:nvPr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23" name="Google Shape;123;p12"/>
            <p:cNvGrpSpPr/>
            <p:nvPr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4" name="Google Shape;124;p12"/>
              <p:cNvCxnSpPr/>
              <p:nvPr/>
            </p:nvCxnSpPr>
            <p:spPr>
              <a:xfrm>
                <a:off x="1693969" y="3290538"/>
                <a:ext cx="16900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5" name="Google Shape;125;p12"/>
              <p:cNvSpPr/>
              <p:nvPr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26" name="Google Shape;126;p12"/>
            <p:cNvSpPr/>
            <p:nvPr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image">
  <p:cSld name="Title and Content with image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803276" y="2091023"/>
            <a:ext cx="5021940" cy="80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body" idx="1"/>
          </p:nvPr>
        </p:nvSpPr>
        <p:spPr>
          <a:xfrm>
            <a:off x="826770" y="3244567"/>
            <a:ext cx="4205904" cy="56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34" name="Google Shape;134;p13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6" name="Google Shape;136;p13"/>
            <p:cNvCxnSpPr/>
            <p:nvPr/>
          </p:nvCxnSpPr>
          <p:spPr>
            <a:xfrm>
              <a:off x="0" y="3290538"/>
              <a:ext cx="3384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7" name="Google Shape;137;p13"/>
            <p:cNvSpPr/>
            <p:nvPr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8" name="Google Shape;138;p13"/>
          <p:cNvSpPr txBox="1">
            <a:spLocks noGrp="1"/>
          </p:cNvSpPr>
          <p:nvPr>
            <p:ph type="body" idx="3"/>
          </p:nvPr>
        </p:nvSpPr>
        <p:spPr>
          <a:xfrm>
            <a:off x="815720" y="3869349"/>
            <a:ext cx="4215201" cy="132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40" name="Google Shape;140;p13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13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42" name="Google Shape;142;p13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p13"/>
          <p:cNvSpPr>
            <a:spLocks noGrp="1"/>
          </p:cNvSpPr>
          <p:nvPr>
            <p:ph type="pic" idx="4"/>
          </p:nvPr>
        </p:nvSpPr>
        <p:spPr>
          <a:xfrm>
            <a:off x="6103003" y="2490534"/>
            <a:ext cx="6083300" cy="258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Image and Content Layout">
  <p:cSld name="Title, Image and Content Layou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6" name="Google Shape;146;p14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title"/>
          </p:nvPr>
        </p:nvSpPr>
        <p:spPr>
          <a:xfrm>
            <a:off x="6894591" y="1090118"/>
            <a:ext cx="4494133" cy="80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body" idx="1"/>
          </p:nvPr>
        </p:nvSpPr>
        <p:spPr>
          <a:xfrm>
            <a:off x="6894591" y="2243662"/>
            <a:ext cx="4473108" cy="56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14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152" name="Google Shape;152;p14"/>
          <p:cNvGrpSpPr/>
          <p:nvPr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53" name="Google Shape;153;p14"/>
            <p:cNvCxnSpPr/>
            <p:nvPr/>
          </p:nvCxnSpPr>
          <p:spPr>
            <a:xfrm>
              <a:off x="0" y="3290538"/>
              <a:ext cx="3384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4" name="Google Shape;154;p14"/>
            <p:cNvSpPr/>
            <p:nvPr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55" name="Google Shape;155;p14"/>
          <p:cNvSpPr txBox="1">
            <a:spLocks noGrp="1"/>
          </p:cNvSpPr>
          <p:nvPr>
            <p:ph type="body" idx="3"/>
          </p:nvPr>
        </p:nvSpPr>
        <p:spPr>
          <a:xfrm>
            <a:off x="6894591" y="2868443"/>
            <a:ext cx="4482996" cy="2432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cxnSp>
        <p:nvCxnSpPr>
          <p:cNvPr id="156" name="Google Shape;156;p14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14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58" name="Google Shape;158;p14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14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0" name="Google Shape;160;p14"/>
          <p:cNvSpPr>
            <a:spLocks noGrp="1"/>
          </p:cNvSpPr>
          <p:nvPr>
            <p:ph type="pic" idx="4"/>
          </p:nvPr>
        </p:nvSpPr>
        <p:spPr>
          <a:xfrm>
            <a:off x="2854411" y="1472184"/>
            <a:ext cx="3246204" cy="538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Layout ver 2">
  <p:cSld name="Title and Content Layout ver 2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3" name="Google Shape;163;p15"/>
          <p:cNvSpPr txBox="1">
            <a:spLocks noGrp="1"/>
          </p:cNvSpPr>
          <p:nvPr>
            <p:ph type="title"/>
          </p:nvPr>
        </p:nvSpPr>
        <p:spPr>
          <a:xfrm>
            <a:off x="803276" y="2219359"/>
            <a:ext cx="5021940" cy="80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67" name="Google Shape;167;p15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168" name="Google Shape;168;p15"/>
          <p:cNvGrpSpPr/>
          <p:nvPr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69" name="Google Shape;169;p15"/>
            <p:cNvCxnSpPr/>
            <p:nvPr/>
          </p:nvCxnSpPr>
          <p:spPr>
            <a:xfrm>
              <a:off x="0" y="3290538"/>
              <a:ext cx="3384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0" name="Google Shape;170;p15"/>
            <p:cNvSpPr/>
            <p:nvPr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71" name="Google Shape;171;p15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72" name="Google Shape;172;p15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3" name="Google Shape;173;p15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74" name="Google Shape;174;p15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5"/>
          <p:cNvSpPr txBox="1">
            <a:spLocks noGrp="1"/>
          </p:cNvSpPr>
          <p:nvPr>
            <p:ph type="body" idx="1"/>
          </p:nvPr>
        </p:nvSpPr>
        <p:spPr>
          <a:xfrm>
            <a:off x="815720" y="3392200"/>
            <a:ext cx="5009495" cy="2210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5"/>
          <p:cNvSpPr>
            <a:spLocks noGrp="1"/>
          </p:cNvSpPr>
          <p:nvPr>
            <p:ph type="pic" idx="3"/>
          </p:nvPr>
        </p:nvSpPr>
        <p:spPr>
          <a:xfrm>
            <a:off x="6108356" y="-20834"/>
            <a:ext cx="5245444" cy="538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 Content Layout">
  <p:cSld name="Icons Content Layou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9" name="Google Shape;179;p16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xfrm>
            <a:off x="6400317" y="707529"/>
            <a:ext cx="4494133" cy="56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body" idx="1"/>
          </p:nvPr>
        </p:nvSpPr>
        <p:spPr>
          <a:xfrm>
            <a:off x="6400317" y="1625821"/>
            <a:ext cx="4473108" cy="56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16"/>
          <p:cNvSpPr>
            <a:spLocks noGrp="1"/>
          </p:cNvSpPr>
          <p:nvPr>
            <p:ph type="pic" idx="2"/>
          </p:nvPr>
        </p:nvSpPr>
        <p:spPr>
          <a:xfrm>
            <a:off x="831850" y="859665"/>
            <a:ext cx="10789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grpSp>
        <p:nvGrpSpPr>
          <p:cNvPr id="185" name="Google Shape;185;p16"/>
          <p:cNvGrpSpPr/>
          <p:nvPr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86" name="Google Shape;186;p16"/>
            <p:cNvCxnSpPr/>
            <p:nvPr/>
          </p:nvCxnSpPr>
          <p:spPr>
            <a:xfrm>
              <a:off x="-322276" y="3290538"/>
              <a:ext cx="3706276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7" name="Google Shape;187;p16"/>
            <p:cNvSpPr/>
            <p:nvPr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88" name="Google Shape;188;p16"/>
          <p:cNvSpPr txBox="1">
            <a:spLocks noGrp="1"/>
          </p:cNvSpPr>
          <p:nvPr>
            <p:ph type="body" idx="3"/>
          </p:nvPr>
        </p:nvSpPr>
        <p:spPr>
          <a:xfrm>
            <a:off x="2920469" y="3291840"/>
            <a:ext cx="267004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cxnSp>
        <p:nvCxnSpPr>
          <p:cNvPr id="189" name="Google Shape;189;p16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0" name="Google Shape;190;p16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91" name="Google Shape;191;p16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2" name="Google Shape;192;p16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3" name="Google Shape;193;p16"/>
          <p:cNvSpPr>
            <a:spLocks noGrp="1"/>
          </p:cNvSpPr>
          <p:nvPr>
            <p:ph type="pic" idx="4"/>
          </p:nvPr>
        </p:nvSpPr>
        <p:spPr>
          <a:xfrm>
            <a:off x="2090460" y="3273552"/>
            <a:ext cx="640080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body" idx="5"/>
          </p:nvPr>
        </p:nvSpPr>
        <p:spPr>
          <a:xfrm>
            <a:off x="831850" y="3291840"/>
            <a:ext cx="1209357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body" idx="6"/>
          </p:nvPr>
        </p:nvSpPr>
        <p:spPr>
          <a:xfrm>
            <a:off x="2920469" y="4427608"/>
            <a:ext cx="267004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6"/>
          <p:cNvSpPr>
            <a:spLocks noGrp="1"/>
          </p:cNvSpPr>
          <p:nvPr>
            <p:ph type="pic" idx="7"/>
          </p:nvPr>
        </p:nvSpPr>
        <p:spPr>
          <a:xfrm>
            <a:off x="2090460" y="4409320"/>
            <a:ext cx="640080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body" idx="8"/>
          </p:nvPr>
        </p:nvSpPr>
        <p:spPr>
          <a:xfrm>
            <a:off x="831850" y="4427608"/>
            <a:ext cx="1209357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body" idx="9"/>
          </p:nvPr>
        </p:nvSpPr>
        <p:spPr>
          <a:xfrm>
            <a:off x="8549426" y="3291840"/>
            <a:ext cx="267004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>
            <a:spLocks noGrp="1"/>
          </p:cNvSpPr>
          <p:nvPr>
            <p:ph type="pic" idx="13"/>
          </p:nvPr>
        </p:nvSpPr>
        <p:spPr>
          <a:xfrm>
            <a:off x="7719417" y="3273552"/>
            <a:ext cx="640080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body" idx="14"/>
          </p:nvPr>
        </p:nvSpPr>
        <p:spPr>
          <a:xfrm>
            <a:off x="6460807" y="3291840"/>
            <a:ext cx="1209357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body" idx="15"/>
          </p:nvPr>
        </p:nvSpPr>
        <p:spPr>
          <a:xfrm>
            <a:off x="8549426" y="4427608"/>
            <a:ext cx="267004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6"/>
          <p:cNvSpPr>
            <a:spLocks noGrp="1"/>
          </p:cNvSpPr>
          <p:nvPr>
            <p:ph type="pic" idx="16"/>
          </p:nvPr>
        </p:nvSpPr>
        <p:spPr>
          <a:xfrm>
            <a:off x="7719417" y="4409320"/>
            <a:ext cx="640080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03" name="Google Shape;203;p16"/>
          <p:cNvSpPr txBox="1">
            <a:spLocks noGrp="1"/>
          </p:cNvSpPr>
          <p:nvPr>
            <p:ph type="body" idx="17"/>
          </p:nvPr>
        </p:nvSpPr>
        <p:spPr>
          <a:xfrm>
            <a:off x="6460807" y="4427608"/>
            <a:ext cx="1209357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2000"/>
              <a:buNone/>
              <a:defRPr sz="2000">
                <a:solidFill>
                  <a:srgbClr val="88CFC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800"/>
              <a:buNone/>
              <a:defRPr sz="1800">
                <a:solidFill>
                  <a:srgbClr val="88CFC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CFCF"/>
              </a:buClr>
              <a:buSzPts val="1600"/>
              <a:buNone/>
              <a:defRPr sz="1600">
                <a:solidFill>
                  <a:srgbClr val="88CFC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 b="1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492" cy="2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5" name="Google Shape;15;p7"/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6" name="Google Shape;16;p7"/>
          <p:cNvCxnSpPr/>
          <p:nvPr/>
        </p:nvCxnSpPr>
        <p:spPr>
          <a:xfrm>
            <a:off x="11580000" y="6020920"/>
            <a:ext cx="61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" name="Google Shape;17;p7"/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8" name="Google Shape;18;p7"/>
          <p:cNvCxnSpPr/>
          <p:nvPr/>
        </p:nvCxnSpPr>
        <p:spPr>
          <a:xfrm rot="10800000" flipH="1">
            <a:off x="0" y="6020920"/>
            <a:ext cx="803275" cy="4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>
          <p15:clr>
            <a:srgbClr val="F26B43"/>
          </p15:clr>
        </p15:guide>
        <p15:guide id="2" pos="7174">
          <p15:clr>
            <a:srgbClr val="F26B43"/>
          </p15:clr>
        </p15:guide>
        <p15:guide id="3" pos="506">
          <p15:clr>
            <a:srgbClr val="F26B43"/>
          </p15:clr>
        </p15:guide>
        <p15:guide id="4" orient="horz" pos="3793">
          <p15:clr>
            <a:srgbClr val="F26B43"/>
          </p15:clr>
        </p15:guide>
        <p15:guide id="5" pos="3840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pos="3318">
          <p15:clr>
            <a:srgbClr val="F26B43"/>
          </p15:clr>
        </p15:guide>
        <p15:guide id="8" pos="43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3.pn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5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6.pn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5.jpg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8.pn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9.png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5.jpg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"/>
          <p:cNvSpPr txBox="1">
            <a:spLocks noGrp="1"/>
          </p:cNvSpPr>
          <p:nvPr>
            <p:ph type="ctrTitle"/>
          </p:nvPr>
        </p:nvSpPr>
        <p:spPr>
          <a:xfrm>
            <a:off x="1524000" y="2462986"/>
            <a:ext cx="9144000" cy="178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Gill Sans"/>
              <a:buNone/>
            </a:pPr>
            <a:r>
              <a:rPr lang="en-US"/>
              <a:t>MANIFIESTO Y PRINCIPIOS</a:t>
            </a:r>
            <a:endParaRPr/>
          </a:p>
        </p:txBody>
      </p:sp>
      <p:sp>
        <p:nvSpPr>
          <p:cNvPr id="735" name="Google Shape;735;p1"/>
          <p:cNvSpPr txBox="1"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Testing ágil</a:t>
            </a:r>
            <a:endParaRPr/>
          </a:p>
        </p:txBody>
      </p:sp>
      <p:pic>
        <p:nvPicPr>
          <p:cNvPr id="736" name="Google Shape;736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-4582" b="-8662"/>
          <a:stretch/>
        </p:blipFill>
        <p:spPr>
          <a:xfrm>
            <a:off x="3557335" y="564352"/>
            <a:ext cx="1481400" cy="118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1"/>
          <p:cNvSpPr txBox="1"/>
          <p:nvPr/>
        </p:nvSpPr>
        <p:spPr>
          <a:xfrm>
            <a:off x="2620350" y="5508375"/>
            <a:ext cx="6951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Grupo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Castillo Dahbar, Martín Carrión, Martínez, Sturtz</a:t>
            </a:r>
            <a:endParaRPr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4K1 - Grupo 8 - Ciclo Lectivo 2019</a:t>
            </a:r>
            <a:endParaRPr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Docente: Judith Meles</a:t>
            </a:r>
            <a:endParaRPr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8" name="Google Shape;738;p1"/>
          <p:cNvSpPr txBox="1"/>
          <p:nvPr/>
        </p:nvSpPr>
        <p:spPr>
          <a:xfrm>
            <a:off x="5038725" y="632600"/>
            <a:ext cx="3639000" cy="10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Universidad Tecnológica Nacional</a:t>
            </a:r>
            <a:endParaRPr sz="18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Facultad Regional de Córdoba</a:t>
            </a:r>
            <a:endParaRPr sz="18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Cátedra Ingeniería de Software</a:t>
            </a:r>
            <a:endParaRPr sz="18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9" name="Google Shape;739;p1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5"/>
          <p:cNvSpPr txBox="1">
            <a:spLocks noGrp="1"/>
          </p:cNvSpPr>
          <p:nvPr>
            <p:ph type="title"/>
          </p:nvPr>
        </p:nvSpPr>
        <p:spPr>
          <a:xfrm>
            <a:off x="6324400" y="2306618"/>
            <a:ext cx="58677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ill Sans"/>
              <a:buNone/>
            </a:pPr>
            <a:r>
              <a:rPr lang="en-US" sz="4400"/>
              <a:t>PRINCIPIOS DEL TESTING ÁGIL</a:t>
            </a:r>
            <a:endParaRPr sz="4400"/>
          </a:p>
        </p:txBody>
      </p:sp>
      <p:pic>
        <p:nvPicPr>
          <p:cNvPr id="846" name="Google Shape;846;p5" descr="Abstract backgroun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897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5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t="-4165" b="-14177"/>
          <a:stretch/>
        </p:blipFill>
        <p:spPr>
          <a:xfrm>
            <a:off x="8015508" y="4123598"/>
            <a:ext cx="2485500" cy="189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8" name="Google Shape;848;p5"/>
          <p:cNvCxnSpPr/>
          <p:nvPr/>
        </p:nvCxnSpPr>
        <p:spPr>
          <a:xfrm>
            <a:off x="6350538" y="3803007"/>
            <a:ext cx="5628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49" name="Google Shape;849;p5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6ad225a057_0_483"/>
          <p:cNvSpPr txBox="1">
            <a:spLocks noGrp="1"/>
          </p:cNvSpPr>
          <p:nvPr>
            <p:ph type="title"/>
          </p:nvPr>
        </p:nvSpPr>
        <p:spPr>
          <a:xfrm>
            <a:off x="5267325" y="691825"/>
            <a:ext cx="67488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40"/>
              <a:buFont typeface="Gill Sans"/>
              <a:buNone/>
            </a:pPr>
            <a:r>
              <a:rPr lang="en-US" sz="3240"/>
              <a:t>PRINCIPIOS DEL TESTING ÁGIL</a:t>
            </a:r>
            <a:endParaRPr sz="3240"/>
          </a:p>
        </p:txBody>
      </p:sp>
      <p:sp>
        <p:nvSpPr>
          <p:cNvPr id="855" name="Google Shape;855;g6ad225a057_0_483"/>
          <p:cNvSpPr txBox="1">
            <a:spLocks noGrp="1"/>
          </p:cNvSpPr>
          <p:nvPr>
            <p:ph type="body" idx="5"/>
          </p:nvPr>
        </p:nvSpPr>
        <p:spPr>
          <a:xfrm>
            <a:off x="764064" y="1701815"/>
            <a:ext cx="3045000" cy="2212800"/>
          </a:xfrm>
          <a:prstGeom prst="rect">
            <a:avLst/>
          </a:prstGeom>
          <a:solidFill>
            <a:srgbClr val="1B2434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180000" rIns="216000" bIns="180000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20"/>
              <a:buFont typeface="Arial"/>
              <a:buNone/>
            </a:pPr>
            <a:r>
              <a:rPr lang="en-US" sz="24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rPr>
              <a:t>El Testing no es una fase</a:t>
            </a:r>
            <a:endParaRPr sz="2400" b="1">
              <a:solidFill>
                <a:schemeClr val="l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6" name="Google Shape;856;g6ad225a057_0_483"/>
          <p:cNvSpPr txBox="1"/>
          <p:nvPr/>
        </p:nvSpPr>
        <p:spPr>
          <a:xfrm>
            <a:off x="5993426" y="3815133"/>
            <a:ext cx="1332300" cy="696600"/>
          </a:xfrm>
          <a:prstGeom prst="rect">
            <a:avLst/>
          </a:prstGeom>
          <a:solidFill>
            <a:srgbClr val="0F17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7" name="Google Shape;857;g6ad225a057_0_483"/>
          <p:cNvSpPr txBox="1"/>
          <p:nvPr/>
        </p:nvSpPr>
        <p:spPr>
          <a:xfrm>
            <a:off x="9425750" y="3914625"/>
            <a:ext cx="1233900" cy="696600"/>
          </a:xfrm>
          <a:prstGeom prst="rect">
            <a:avLst/>
          </a:prstGeom>
          <a:solidFill>
            <a:srgbClr val="0F17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58" name="Google Shape;858;g6ad225a057_0_483" descr="Team member photo"/>
          <p:cNvPicPr preferRelativeResize="0">
            <a:picLocks noGrp="1"/>
          </p:cNvPicPr>
          <p:nvPr>
            <p:ph type="pic" idx="1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37267" y="4430694"/>
            <a:ext cx="1106400" cy="1106400"/>
          </a:xfrm>
          <a:prstGeom prst="ellipse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59" name="Google Shape;859;g6ad225a057_0_483" descr="Team member photo"/>
          <p:cNvPicPr preferRelativeResize="0">
            <a:picLocks noGrp="1"/>
          </p:cNvPicPr>
          <p:nvPr>
            <p:ph type="pic" idx="8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432662" y="4435535"/>
            <a:ext cx="1106400" cy="1106400"/>
          </a:xfrm>
          <a:prstGeom prst="ellipse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60" name="Google Shape;860;g6ad225a057_0_483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861" name="Google Shape;861;g6ad225a057_0_483" descr="Abstract background&#10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034925" y="882525"/>
            <a:ext cx="4354800" cy="59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g6ad225a057_0_483"/>
          <p:cNvPicPr preferRelativeResize="0"/>
          <p:nvPr/>
        </p:nvPicPr>
        <p:blipFill rotWithShape="1">
          <a:blip r:embed="rId6">
            <a:alphaModFix amt="63000"/>
          </a:blip>
          <a:srcRect b="17115"/>
          <a:stretch/>
        </p:blipFill>
        <p:spPr>
          <a:xfrm>
            <a:off x="5790263" y="1265998"/>
            <a:ext cx="4483724" cy="3716401"/>
          </a:xfrm>
          <a:prstGeom prst="rect">
            <a:avLst/>
          </a:prstGeom>
          <a:noFill/>
          <a:ln>
            <a:noFill/>
          </a:ln>
          <a:effectLst>
            <a:reflection stA="55000" endPos="29000" fadeDir="5400012" sy="-100000" algn="bl" rotWithShape="0"/>
          </a:effectLst>
        </p:spPr>
      </p:pic>
      <p:pic>
        <p:nvPicPr>
          <p:cNvPr id="863" name="Google Shape;863;g6ad225a057_0_483"/>
          <p:cNvPicPr preferRelativeResize="0"/>
          <p:nvPr/>
        </p:nvPicPr>
        <p:blipFill rotWithShape="1">
          <a:blip r:embed="rId7">
            <a:alphaModFix/>
          </a:blip>
          <a:srcRect l="24210" t="4481" r="24210" b="47281"/>
          <a:stretch/>
        </p:blipFill>
        <p:spPr>
          <a:xfrm>
            <a:off x="2437275" y="4430699"/>
            <a:ext cx="1106400" cy="1106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6ad225a057_0_539"/>
          <p:cNvSpPr txBox="1">
            <a:spLocks noGrp="1"/>
          </p:cNvSpPr>
          <p:nvPr>
            <p:ph type="title"/>
          </p:nvPr>
        </p:nvSpPr>
        <p:spPr>
          <a:xfrm>
            <a:off x="5267325" y="691825"/>
            <a:ext cx="67488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40"/>
              <a:buFont typeface="Gill Sans"/>
              <a:buNone/>
            </a:pPr>
            <a:r>
              <a:rPr lang="en-US" sz="3240"/>
              <a:t>PRINCIPIOS DEL TESTING ÁGIL</a:t>
            </a:r>
            <a:endParaRPr sz="3240"/>
          </a:p>
        </p:txBody>
      </p:sp>
      <p:sp>
        <p:nvSpPr>
          <p:cNvPr id="869" name="Google Shape;869;g6ad225a057_0_539"/>
          <p:cNvSpPr txBox="1">
            <a:spLocks noGrp="1"/>
          </p:cNvSpPr>
          <p:nvPr>
            <p:ph type="body" idx="5"/>
          </p:nvPr>
        </p:nvSpPr>
        <p:spPr>
          <a:xfrm>
            <a:off x="764064" y="1701815"/>
            <a:ext cx="3045000" cy="2212800"/>
          </a:xfrm>
          <a:prstGeom prst="rect">
            <a:avLst/>
          </a:prstGeom>
          <a:solidFill>
            <a:srgbClr val="1B2434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180000" rIns="216000" bIns="180000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20"/>
              <a:buFont typeface="Arial"/>
              <a:buNone/>
            </a:pPr>
            <a:r>
              <a:rPr lang="en-US" sz="24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rPr>
              <a:t>De probar al final a Conducido por Pruebas</a:t>
            </a:r>
            <a:endParaRPr sz="2400" b="1">
              <a:solidFill>
                <a:schemeClr val="l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0" name="Google Shape;870;g6ad225a057_0_539"/>
          <p:cNvSpPr txBox="1"/>
          <p:nvPr/>
        </p:nvSpPr>
        <p:spPr>
          <a:xfrm>
            <a:off x="5993426" y="3815133"/>
            <a:ext cx="1332300" cy="696600"/>
          </a:xfrm>
          <a:prstGeom prst="rect">
            <a:avLst/>
          </a:prstGeom>
          <a:solidFill>
            <a:srgbClr val="0F17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71" name="Google Shape;871;g6ad225a057_0_539"/>
          <p:cNvSpPr txBox="1"/>
          <p:nvPr/>
        </p:nvSpPr>
        <p:spPr>
          <a:xfrm>
            <a:off x="9425750" y="3914625"/>
            <a:ext cx="1233900" cy="696600"/>
          </a:xfrm>
          <a:prstGeom prst="rect">
            <a:avLst/>
          </a:prstGeom>
          <a:solidFill>
            <a:srgbClr val="0F17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72" name="Google Shape;872;g6ad225a057_0_539" descr="Team member photo"/>
          <p:cNvPicPr preferRelativeResize="0">
            <a:picLocks noGrp="1"/>
          </p:cNvPicPr>
          <p:nvPr>
            <p:ph type="pic" idx="1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37267" y="4430694"/>
            <a:ext cx="1106400" cy="1106400"/>
          </a:xfrm>
          <a:prstGeom prst="ellipse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73" name="Google Shape;873;g6ad225a057_0_539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874" name="Google Shape;874;g6ad225a057_0_539" descr="Abstract background&#10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6034925" y="882525"/>
            <a:ext cx="4354800" cy="59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g6ad225a057_0_539"/>
          <p:cNvPicPr preferRelativeResize="0"/>
          <p:nvPr/>
        </p:nvPicPr>
        <p:blipFill>
          <a:blip r:embed="rId5">
            <a:alphaModFix amt="76000"/>
          </a:blip>
          <a:stretch>
            <a:fillRect/>
          </a:stretch>
        </p:blipFill>
        <p:spPr>
          <a:xfrm>
            <a:off x="6862612" y="1701825"/>
            <a:ext cx="2699425" cy="3551875"/>
          </a:xfrm>
          <a:prstGeom prst="rect">
            <a:avLst/>
          </a:prstGeom>
          <a:noFill/>
          <a:ln>
            <a:noFill/>
          </a:ln>
          <a:effectLst>
            <a:reflection stA="48000" endPos="23000" dist="66675" dir="5400000" fadeDir="5400012" sy="-100000" algn="bl" rotWithShape="0"/>
          </a:effectLst>
        </p:spPr>
      </p:pic>
      <p:pic>
        <p:nvPicPr>
          <p:cNvPr id="876" name="Google Shape;876;g6ad225a057_0_539"/>
          <p:cNvPicPr preferRelativeResize="0"/>
          <p:nvPr/>
        </p:nvPicPr>
        <p:blipFill rotWithShape="1">
          <a:blip r:embed="rId6">
            <a:alphaModFix/>
          </a:blip>
          <a:srcRect l="24210" t="4481" r="24210" b="47281"/>
          <a:stretch/>
        </p:blipFill>
        <p:spPr>
          <a:xfrm>
            <a:off x="2437275" y="4430699"/>
            <a:ext cx="1106400" cy="1106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6ad225a057_0_475"/>
          <p:cNvSpPr txBox="1">
            <a:spLocks noGrp="1"/>
          </p:cNvSpPr>
          <p:nvPr>
            <p:ph type="title"/>
          </p:nvPr>
        </p:nvSpPr>
        <p:spPr>
          <a:xfrm>
            <a:off x="5267325" y="691825"/>
            <a:ext cx="67488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40"/>
              <a:buFont typeface="Gill Sans"/>
              <a:buNone/>
            </a:pPr>
            <a:r>
              <a:rPr lang="en-US" sz="3240"/>
              <a:t>PRINCIPIOS DEL TESTING ÁGIL</a:t>
            </a:r>
            <a:endParaRPr sz="3240"/>
          </a:p>
        </p:txBody>
      </p:sp>
      <p:sp>
        <p:nvSpPr>
          <p:cNvPr id="882" name="Google Shape;882;g6ad225a057_0_475"/>
          <p:cNvSpPr txBox="1">
            <a:spLocks noGrp="1"/>
          </p:cNvSpPr>
          <p:nvPr>
            <p:ph type="body" idx="5"/>
          </p:nvPr>
        </p:nvSpPr>
        <p:spPr>
          <a:xfrm>
            <a:off x="764064" y="1701815"/>
            <a:ext cx="3045000" cy="2212800"/>
          </a:xfrm>
          <a:prstGeom prst="rect">
            <a:avLst/>
          </a:prstGeom>
          <a:solidFill>
            <a:srgbClr val="1B2434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180000" rIns="216000" bIns="1800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El Testing mueve hacia adelante al proyecto</a:t>
            </a:r>
            <a:endParaRPr sz="2220" b="1">
              <a:solidFill>
                <a:schemeClr val="l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3" name="Google Shape;883;g6ad225a057_0_475"/>
          <p:cNvSpPr txBox="1"/>
          <p:nvPr/>
        </p:nvSpPr>
        <p:spPr>
          <a:xfrm>
            <a:off x="5993426" y="3815133"/>
            <a:ext cx="1332300" cy="696600"/>
          </a:xfrm>
          <a:prstGeom prst="rect">
            <a:avLst/>
          </a:prstGeom>
          <a:solidFill>
            <a:srgbClr val="0F17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84" name="Google Shape;884;g6ad225a057_0_475"/>
          <p:cNvSpPr txBox="1"/>
          <p:nvPr/>
        </p:nvSpPr>
        <p:spPr>
          <a:xfrm>
            <a:off x="9425750" y="3914625"/>
            <a:ext cx="1233900" cy="696600"/>
          </a:xfrm>
          <a:prstGeom prst="rect">
            <a:avLst/>
          </a:prstGeom>
          <a:solidFill>
            <a:srgbClr val="0F17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85" name="Google Shape;885;g6ad225a057_0_475" descr="Team member photo"/>
          <p:cNvPicPr preferRelativeResize="0">
            <a:picLocks noGrp="1"/>
          </p:cNvPicPr>
          <p:nvPr>
            <p:ph type="pic" idx="4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47783" y="4435460"/>
            <a:ext cx="1106400" cy="1106400"/>
          </a:xfrm>
          <a:prstGeom prst="ellipse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86" name="Google Shape;886;g6ad225a057_0_475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887" name="Google Shape;887;g6ad225a057_0_475" descr="Abstract background&#10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6034925" y="882525"/>
            <a:ext cx="4354800" cy="59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g6ad225a057_0_475"/>
          <p:cNvPicPr preferRelativeResize="0"/>
          <p:nvPr/>
        </p:nvPicPr>
        <p:blipFill>
          <a:blip r:embed="rId5">
            <a:alphaModFix amt="61000"/>
          </a:blip>
          <a:stretch>
            <a:fillRect/>
          </a:stretch>
        </p:blipFill>
        <p:spPr>
          <a:xfrm>
            <a:off x="5562600" y="2112174"/>
            <a:ext cx="5292725" cy="2988187"/>
          </a:xfrm>
          <a:prstGeom prst="rect">
            <a:avLst/>
          </a:prstGeom>
          <a:noFill/>
          <a:ln>
            <a:noFill/>
          </a:ln>
          <a:effectLst>
            <a:reflection stA="45000" endPos="30000" dist="38100" dir="5400000" fadeDir="5400012" sy="-100000" algn="bl" rotWithShape="0"/>
          </a:effectLst>
        </p:spPr>
      </p:pic>
      <p:pic>
        <p:nvPicPr>
          <p:cNvPr id="889" name="Google Shape;889;g6ad225a057_0_475"/>
          <p:cNvPicPr preferRelativeResize="0"/>
          <p:nvPr/>
        </p:nvPicPr>
        <p:blipFill rotWithShape="1">
          <a:blip r:embed="rId6">
            <a:alphaModFix/>
          </a:blip>
          <a:srcRect l="24210" t="4481" r="24210" b="47281"/>
          <a:stretch/>
        </p:blipFill>
        <p:spPr>
          <a:xfrm>
            <a:off x="2437275" y="4430699"/>
            <a:ext cx="1106400" cy="1106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6ad225a057_0_491"/>
          <p:cNvSpPr txBox="1">
            <a:spLocks noGrp="1"/>
          </p:cNvSpPr>
          <p:nvPr>
            <p:ph type="title"/>
          </p:nvPr>
        </p:nvSpPr>
        <p:spPr>
          <a:xfrm>
            <a:off x="5267325" y="691825"/>
            <a:ext cx="67488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40"/>
              <a:buFont typeface="Gill Sans"/>
              <a:buNone/>
            </a:pPr>
            <a:r>
              <a:rPr lang="en-US" sz="3240"/>
              <a:t>PRINCIPIOS DEL TESTING ÁGIL</a:t>
            </a:r>
            <a:endParaRPr sz="3240"/>
          </a:p>
        </p:txBody>
      </p:sp>
      <p:sp>
        <p:nvSpPr>
          <p:cNvPr id="895" name="Google Shape;895;g6ad225a057_0_491"/>
          <p:cNvSpPr txBox="1">
            <a:spLocks noGrp="1"/>
          </p:cNvSpPr>
          <p:nvPr>
            <p:ph type="body" idx="5"/>
          </p:nvPr>
        </p:nvSpPr>
        <p:spPr>
          <a:xfrm>
            <a:off x="764064" y="1701815"/>
            <a:ext cx="3045000" cy="2212800"/>
          </a:xfrm>
          <a:prstGeom prst="rect">
            <a:avLst/>
          </a:prstGeom>
          <a:solidFill>
            <a:srgbClr val="1B2434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180000" rIns="216000" bIns="180000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20"/>
              <a:buFont typeface="Arial"/>
              <a:buNone/>
            </a:pPr>
            <a:r>
              <a:rPr lang="en-US" sz="24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rPr>
              <a:t>Todos hacen testing</a:t>
            </a:r>
            <a:endParaRPr sz="2400" b="1">
              <a:solidFill>
                <a:schemeClr val="l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6" name="Google Shape;896;g6ad225a057_0_491"/>
          <p:cNvSpPr txBox="1"/>
          <p:nvPr/>
        </p:nvSpPr>
        <p:spPr>
          <a:xfrm>
            <a:off x="5993426" y="3815133"/>
            <a:ext cx="1332300" cy="696600"/>
          </a:xfrm>
          <a:prstGeom prst="rect">
            <a:avLst/>
          </a:prstGeom>
          <a:solidFill>
            <a:srgbClr val="0F17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7" name="Google Shape;897;g6ad225a057_0_491"/>
          <p:cNvSpPr txBox="1"/>
          <p:nvPr/>
        </p:nvSpPr>
        <p:spPr>
          <a:xfrm>
            <a:off x="9425750" y="3914625"/>
            <a:ext cx="1233900" cy="696600"/>
          </a:xfrm>
          <a:prstGeom prst="rect">
            <a:avLst/>
          </a:prstGeom>
          <a:solidFill>
            <a:srgbClr val="0F17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98" name="Google Shape;898;g6ad225a057_0_491" descr="Team member photo"/>
          <p:cNvPicPr preferRelativeResize="0">
            <a:picLocks noGrp="1"/>
          </p:cNvPicPr>
          <p:nvPr>
            <p:ph type="pic" idx="1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37267" y="4430694"/>
            <a:ext cx="1106400" cy="1106400"/>
          </a:xfrm>
          <a:prstGeom prst="ellipse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99" name="Google Shape;899;g6ad225a057_0_491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900" name="Google Shape;900;g6ad225a057_0_491" descr="Abstract background&#10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6034925" y="882525"/>
            <a:ext cx="4354800" cy="59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Google Shape;901;g6ad225a057_0_491"/>
          <p:cNvPicPr preferRelativeResize="0"/>
          <p:nvPr/>
        </p:nvPicPr>
        <p:blipFill rotWithShape="1">
          <a:blip r:embed="rId5">
            <a:alphaModFix amt="68000"/>
          </a:blip>
          <a:srcRect l="68393"/>
          <a:stretch/>
        </p:blipFill>
        <p:spPr>
          <a:xfrm>
            <a:off x="7932325" y="2398425"/>
            <a:ext cx="2213325" cy="2212800"/>
          </a:xfrm>
          <a:prstGeom prst="rect">
            <a:avLst/>
          </a:prstGeom>
          <a:noFill/>
          <a:ln>
            <a:noFill/>
          </a:ln>
          <a:effectLst>
            <a:reflection stA="82000" endPos="36000" dist="38100" dir="5400000" fadeDir="5400012" sy="-100000" algn="bl" rotWithShape="0"/>
          </a:effectLst>
        </p:spPr>
      </p:pic>
      <p:pic>
        <p:nvPicPr>
          <p:cNvPr id="902" name="Google Shape;902;g6ad225a057_0_491"/>
          <p:cNvPicPr preferRelativeResize="0"/>
          <p:nvPr/>
        </p:nvPicPr>
        <p:blipFill rotWithShape="1">
          <a:blip r:embed="rId5">
            <a:alphaModFix amt="68000"/>
          </a:blip>
          <a:srcRect l="42749" r="31220"/>
          <a:stretch/>
        </p:blipFill>
        <p:spPr>
          <a:xfrm flipH="1">
            <a:off x="6333050" y="2398425"/>
            <a:ext cx="1822800" cy="2212800"/>
          </a:xfrm>
          <a:prstGeom prst="rect">
            <a:avLst/>
          </a:prstGeom>
          <a:noFill/>
          <a:ln>
            <a:noFill/>
          </a:ln>
          <a:effectLst>
            <a:reflection stA="82000" endPos="36000" dist="38100" dir="5400000" fadeDir="5400012" sy="-100000" algn="bl" rotWithShape="0"/>
          </a:effectLst>
        </p:spPr>
      </p:pic>
      <p:pic>
        <p:nvPicPr>
          <p:cNvPr id="903" name="Google Shape;903;g6ad225a057_0_491"/>
          <p:cNvPicPr preferRelativeResize="0"/>
          <p:nvPr/>
        </p:nvPicPr>
        <p:blipFill rotWithShape="1">
          <a:blip r:embed="rId6">
            <a:alphaModFix/>
          </a:blip>
          <a:srcRect l="24210" t="4481" r="24210" b="47281"/>
          <a:stretch/>
        </p:blipFill>
        <p:spPr>
          <a:xfrm>
            <a:off x="2437275" y="4430699"/>
            <a:ext cx="1106400" cy="1106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6ad225a057_0_499"/>
          <p:cNvSpPr txBox="1">
            <a:spLocks noGrp="1"/>
          </p:cNvSpPr>
          <p:nvPr>
            <p:ph type="title"/>
          </p:nvPr>
        </p:nvSpPr>
        <p:spPr>
          <a:xfrm>
            <a:off x="5267325" y="691825"/>
            <a:ext cx="67488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40"/>
              <a:buFont typeface="Gill Sans"/>
              <a:buNone/>
            </a:pPr>
            <a:r>
              <a:rPr lang="en-US" sz="3240"/>
              <a:t>PRINCIPIOS DEL TESTING ÁGIL</a:t>
            </a:r>
            <a:endParaRPr sz="3240"/>
          </a:p>
        </p:txBody>
      </p:sp>
      <p:sp>
        <p:nvSpPr>
          <p:cNvPr id="909" name="Google Shape;909;g6ad225a057_0_499"/>
          <p:cNvSpPr txBox="1">
            <a:spLocks noGrp="1"/>
          </p:cNvSpPr>
          <p:nvPr>
            <p:ph type="body" idx="5"/>
          </p:nvPr>
        </p:nvSpPr>
        <p:spPr>
          <a:xfrm>
            <a:off x="764064" y="1701815"/>
            <a:ext cx="3045000" cy="2212800"/>
          </a:xfrm>
          <a:prstGeom prst="rect">
            <a:avLst/>
          </a:prstGeom>
          <a:solidFill>
            <a:srgbClr val="1B2434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180000" rIns="216000" bIns="180000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rPr>
              <a:t>Reducir la latencia del feedback</a:t>
            </a:r>
            <a:endParaRPr sz="2400" b="1">
              <a:solidFill>
                <a:schemeClr val="l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0" name="Google Shape;910;g6ad225a057_0_499"/>
          <p:cNvSpPr txBox="1"/>
          <p:nvPr/>
        </p:nvSpPr>
        <p:spPr>
          <a:xfrm>
            <a:off x="5993426" y="3815133"/>
            <a:ext cx="1332300" cy="696600"/>
          </a:xfrm>
          <a:prstGeom prst="rect">
            <a:avLst/>
          </a:prstGeom>
          <a:solidFill>
            <a:srgbClr val="0F17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1" name="Google Shape;911;g6ad225a057_0_499"/>
          <p:cNvSpPr txBox="1"/>
          <p:nvPr/>
        </p:nvSpPr>
        <p:spPr>
          <a:xfrm>
            <a:off x="9425750" y="3914625"/>
            <a:ext cx="1233900" cy="696600"/>
          </a:xfrm>
          <a:prstGeom prst="rect">
            <a:avLst/>
          </a:prstGeom>
          <a:solidFill>
            <a:srgbClr val="0F17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12" name="Google Shape;912;g6ad225a057_0_499" descr="Team member photo"/>
          <p:cNvPicPr preferRelativeResize="0">
            <a:picLocks noGrp="1"/>
          </p:cNvPicPr>
          <p:nvPr>
            <p:ph type="pic" idx="4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47783" y="4435460"/>
            <a:ext cx="1106400" cy="1106400"/>
          </a:xfrm>
          <a:prstGeom prst="ellipse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13" name="Google Shape;913;g6ad225a057_0_499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914" name="Google Shape;914;g6ad225a057_0_499" descr="Abstract background&#10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6034925" y="882525"/>
            <a:ext cx="4354800" cy="59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g6ad225a057_0_499"/>
          <p:cNvPicPr preferRelativeResize="0"/>
          <p:nvPr/>
        </p:nvPicPr>
        <p:blipFill>
          <a:blip r:embed="rId5">
            <a:alphaModFix amt="68000"/>
          </a:blip>
          <a:stretch>
            <a:fillRect/>
          </a:stretch>
        </p:blipFill>
        <p:spPr>
          <a:xfrm>
            <a:off x="6438400" y="1721500"/>
            <a:ext cx="3567400" cy="3567400"/>
          </a:xfrm>
          <a:prstGeom prst="rect">
            <a:avLst/>
          </a:prstGeom>
          <a:noFill/>
          <a:ln>
            <a:noFill/>
          </a:ln>
          <a:effectLst>
            <a:reflection stA="76000" endPos="15000" dist="38100" dir="5400000" fadeDir="5400012" sy="-100000" algn="bl" rotWithShape="0"/>
          </a:effectLst>
        </p:spPr>
      </p:pic>
      <p:pic>
        <p:nvPicPr>
          <p:cNvPr id="916" name="Google Shape;916;g6ad225a057_0_499"/>
          <p:cNvPicPr preferRelativeResize="0"/>
          <p:nvPr/>
        </p:nvPicPr>
        <p:blipFill rotWithShape="1">
          <a:blip r:embed="rId6">
            <a:alphaModFix/>
          </a:blip>
          <a:srcRect l="24210" t="4481" r="24210" b="47281"/>
          <a:stretch/>
        </p:blipFill>
        <p:spPr>
          <a:xfrm>
            <a:off x="2437275" y="4430699"/>
            <a:ext cx="1106400" cy="1106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6ad225a057_0_507"/>
          <p:cNvSpPr txBox="1">
            <a:spLocks noGrp="1"/>
          </p:cNvSpPr>
          <p:nvPr>
            <p:ph type="title"/>
          </p:nvPr>
        </p:nvSpPr>
        <p:spPr>
          <a:xfrm>
            <a:off x="5267325" y="691825"/>
            <a:ext cx="67488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40"/>
              <a:buFont typeface="Gill Sans"/>
              <a:buNone/>
            </a:pPr>
            <a:r>
              <a:rPr lang="en-US" sz="3240"/>
              <a:t>PRINCIPIOS DEL TESTING ÁGIL</a:t>
            </a:r>
            <a:endParaRPr sz="3240"/>
          </a:p>
        </p:txBody>
      </p:sp>
      <p:sp>
        <p:nvSpPr>
          <p:cNvPr id="922" name="Google Shape;922;g6ad225a057_0_507"/>
          <p:cNvSpPr txBox="1">
            <a:spLocks noGrp="1"/>
          </p:cNvSpPr>
          <p:nvPr>
            <p:ph type="body" idx="5"/>
          </p:nvPr>
        </p:nvSpPr>
        <p:spPr>
          <a:xfrm>
            <a:off x="764064" y="1701815"/>
            <a:ext cx="3045000" cy="2212800"/>
          </a:xfrm>
          <a:prstGeom prst="rect">
            <a:avLst/>
          </a:prstGeom>
          <a:solidFill>
            <a:srgbClr val="1B2434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180000" rIns="216000" bIns="180000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rPr>
              <a:t>Las pruebas generan expectativas</a:t>
            </a:r>
            <a:endParaRPr sz="2400" b="1">
              <a:solidFill>
                <a:schemeClr val="l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3" name="Google Shape;923;g6ad225a057_0_507"/>
          <p:cNvSpPr txBox="1"/>
          <p:nvPr/>
        </p:nvSpPr>
        <p:spPr>
          <a:xfrm>
            <a:off x="5993426" y="3815133"/>
            <a:ext cx="1332300" cy="696600"/>
          </a:xfrm>
          <a:prstGeom prst="rect">
            <a:avLst/>
          </a:prstGeom>
          <a:solidFill>
            <a:srgbClr val="0F17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24" name="Google Shape;924;g6ad225a057_0_507"/>
          <p:cNvSpPr txBox="1"/>
          <p:nvPr/>
        </p:nvSpPr>
        <p:spPr>
          <a:xfrm>
            <a:off x="9425750" y="3914625"/>
            <a:ext cx="1233900" cy="696600"/>
          </a:xfrm>
          <a:prstGeom prst="rect">
            <a:avLst/>
          </a:prstGeom>
          <a:solidFill>
            <a:srgbClr val="0F17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25" name="Google Shape;925;g6ad225a057_0_507" descr="Team member photo"/>
          <p:cNvPicPr preferRelativeResize="0">
            <a:picLocks noGrp="1"/>
          </p:cNvPicPr>
          <p:nvPr>
            <p:ph type="pic" idx="1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37267" y="4430694"/>
            <a:ext cx="1106400" cy="1106400"/>
          </a:xfrm>
          <a:prstGeom prst="ellipse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26" name="Google Shape;926;g6ad225a057_0_507" descr="Team member photo"/>
          <p:cNvPicPr preferRelativeResize="0">
            <a:picLocks noGrp="1"/>
          </p:cNvPicPr>
          <p:nvPr>
            <p:ph type="pic" idx="8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432662" y="4435535"/>
            <a:ext cx="1106400" cy="1106400"/>
          </a:xfrm>
          <a:prstGeom prst="ellipse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27" name="Google Shape;927;g6ad225a057_0_507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928" name="Google Shape;928;g6ad225a057_0_507" descr="Abstract background&#10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034925" y="882525"/>
            <a:ext cx="4354800" cy="59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Google Shape;929;g6ad225a057_0_507"/>
          <p:cNvPicPr preferRelativeResize="0"/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6488001" y="1704674"/>
            <a:ext cx="3448651" cy="3448651"/>
          </a:xfrm>
          <a:prstGeom prst="rect">
            <a:avLst/>
          </a:prstGeom>
          <a:noFill/>
          <a:ln>
            <a:noFill/>
          </a:ln>
          <a:effectLst>
            <a:reflection stA="65000" endPos="26000" dist="38100" dir="5400000" fadeDir="5400012" sy="-100000" algn="bl" rotWithShape="0"/>
          </a:effectLst>
        </p:spPr>
      </p:pic>
      <p:pic>
        <p:nvPicPr>
          <p:cNvPr id="930" name="Google Shape;930;g6ad225a057_0_507"/>
          <p:cNvPicPr preferRelativeResize="0"/>
          <p:nvPr/>
        </p:nvPicPr>
        <p:blipFill rotWithShape="1">
          <a:blip r:embed="rId7">
            <a:alphaModFix/>
          </a:blip>
          <a:srcRect l="24210" t="4481" r="24210" b="47281"/>
          <a:stretch/>
        </p:blipFill>
        <p:spPr>
          <a:xfrm>
            <a:off x="2437275" y="4430699"/>
            <a:ext cx="1106400" cy="1106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6ad225a057_0_515"/>
          <p:cNvSpPr txBox="1">
            <a:spLocks noGrp="1"/>
          </p:cNvSpPr>
          <p:nvPr>
            <p:ph type="title"/>
          </p:nvPr>
        </p:nvSpPr>
        <p:spPr>
          <a:xfrm>
            <a:off x="5267325" y="691825"/>
            <a:ext cx="67488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40"/>
              <a:buFont typeface="Gill Sans"/>
              <a:buNone/>
            </a:pPr>
            <a:r>
              <a:rPr lang="en-US" sz="3240"/>
              <a:t>PRINCIPIOS DEL TESTING ÁGIL</a:t>
            </a:r>
            <a:endParaRPr sz="3240"/>
          </a:p>
        </p:txBody>
      </p:sp>
      <p:sp>
        <p:nvSpPr>
          <p:cNvPr id="936" name="Google Shape;936;g6ad225a057_0_515"/>
          <p:cNvSpPr txBox="1">
            <a:spLocks noGrp="1"/>
          </p:cNvSpPr>
          <p:nvPr>
            <p:ph type="body" idx="5"/>
          </p:nvPr>
        </p:nvSpPr>
        <p:spPr>
          <a:xfrm>
            <a:off x="764064" y="1701815"/>
            <a:ext cx="3045000" cy="2212800"/>
          </a:xfrm>
          <a:prstGeom prst="rect">
            <a:avLst/>
          </a:prstGeom>
          <a:solidFill>
            <a:srgbClr val="1B2434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180000" rIns="216000" bIns="180000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rPr>
              <a:t>Mantener el código limpio, corregir los defectos rápido</a:t>
            </a:r>
            <a:endParaRPr sz="2400" b="1">
              <a:solidFill>
                <a:schemeClr val="l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7" name="Google Shape;937;g6ad225a057_0_515"/>
          <p:cNvSpPr txBox="1"/>
          <p:nvPr/>
        </p:nvSpPr>
        <p:spPr>
          <a:xfrm>
            <a:off x="5993426" y="3815133"/>
            <a:ext cx="1332300" cy="696600"/>
          </a:xfrm>
          <a:prstGeom prst="rect">
            <a:avLst/>
          </a:prstGeom>
          <a:solidFill>
            <a:srgbClr val="0F17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8" name="Google Shape;938;g6ad225a057_0_515"/>
          <p:cNvSpPr txBox="1"/>
          <p:nvPr/>
        </p:nvSpPr>
        <p:spPr>
          <a:xfrm>
            <a:off x="9425750" y="3914625"/>
            <a:ext cx="1233900" cy="696600"/>
          </a:xfrm>
          <a:prstGeom prst="rect">
            <a:avLst/>
          </a:prstGeom>
          <a:solidFill>
            <a:srgbClr val="0F17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39" name="Google Shape;939;g6ad225a057_0_515" descr="Team member photo"/>
          <p:cNvPicPr preferRelativeResize="0">
            <a:picLocks noGrp="1"/>
          </p:cNvPicPr>
          <p:nvPr>
            <p:ph type="pic" idx="1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37267" y="4430694"/>
            <a:ext cx="1106400" cy="1106400"/>
          </a:xfrm>
          <a:prstGeom prst="ellipse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40" name="Google Shape;940;g6ad225a057_0_515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941" name="Google Shape;941;g6ad225a057_0_515" descr="Abstract background&#10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6034925" y="882525"/>
            <a:ext cx="4354800" cy="59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g6ad225a057_0_515"/>
          <p:cNvPicPr preferRelativeResize="0"/>
          <p:nvPr/>
        </p:nvPicPr>
        <p:blipFill>
          <a:blip r:embed="rId5">
            <a:alphaModFix amt="66000"/>
          </a:blip>
          <a:stretch>
            <a:fillRect/>
          </a:stretch>
        </p:blipFill>
        <p:spPr>
          <a:xfrm>
            <a:off x="6750239" y="1914700"/>
            <a:ext cx="3298425" cy="2876200"/>
          </a:xfrm>
          <a:prstGeom prst="rect">
            <a:avLst/>
          </a:prstGeom>
          <a:noFill/>
          <a:ln>
            <a:noFill/>
          </a:ln>
          <a:effectLst>
            <a:reflection stA="70000" endPos="44000" dist="57150" dir="5400000" fadeDir="5400012" sy="-100000" algn="bl" rotWithShape="0"/>
          </a:effectLst>
        </p:spPr>
      </p:pic>
      <p:pic>
        <p:nvPicPr>
          <p:cNvPr id="943" name="Google Shape;943;g6ad225a057_0_515"/>
          <p:cNvPicPr preferRelativeResize="0"/>
          <p:nvPr/>
        </p:nvPicPr>
        <p:blipFill rotWithShape="1">
          <a:blip r:embed="rId6">
            <a:alphaModFix/>
          </a:blip>
          <a:srcRect l="24210" t="4481" r="24210" b="47281"/>
          <a:stretch/>
        </p:blipFill>
        <p:spPr>
          <a:xfrm>
            <a:off x="2437275" y="4430699"/>
            <a:ext cx="1106400" cy="1106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6ad225a057_0_523"/>
          <p:cNvSpPr txBox="1">
            <a:spLocks noGrp="1"/>
          </p:cNvSpPr>
          <p:nvPr>
            <p:ph type="title"/>
          </p:nvPr>
        </p:nvSpPr>
        <p:spPr>
          <a:xfrm>
            <a:off x="5267325" y="691825"/>
            <a:ext cx="67488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40"/>
              <a:buFont typeface="Gill Sans"/>
              <a:buNone/>
            </a:pPr>
            <a:r>
              <a:rPr lang="en-US" sz="3240"/>
              <a:t>PRINCIPIOS DEL TESTING ÁGIL</a:t>
            </a:r>
            <a:endParaRPr sz="3240"/>
          </a:p>
        </p:txBody>
      </p:sp>
      <p:sp>
        <p:nvSpPr>
          <p:cNvPr id="949" name="Google Shape;949;g6ad225a057_0_523"/>
          <p:cNvSpPr txBox="1">
            <a:spLocks noGrp="1"/>
          </p:cNvSpPr>
          <p:nvPr>
            <p:ph type="body" idx="5"/>
          </p:nvPr>
        </p:nvSpPr>
        <p:spPr>
          <a:xfrm>
            <a:off x="764064" y="1701815"/>
            <a:ext cx="3045000" cy="2212800"/>
          </a:xfrm>
          <a:prstGeom prst="rect">
            <a:avLst/>
          </a:prstGeom>
          <a:solidFill>
            <a:srgbClr val="1B2434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180000" rIns="216000" bIns="180000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20"/>
              <a:buFont typeface="Arial"/>
              <a:buNone/>
            </a:pPr>
            <a:r>
              <a:rPr lang="en-US" sz="24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rPr>
              <a:t>Reducir la sobrecarga de documentación de las pruebas</a:t>
            </a:r>
            <a:endParaRPr sz="2400" b="1">
              <a:solidFill>
                <a:schemeClr val="l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50" name="Google Shape;950;g6ad225a057_0_523"/>
          <p:cNvSpPr txBox="1"/>
          <p:nvPr/>
        </p:nvSpPr>
        <p:spPr>
          <a:xfrm>
            <a:off x="5993426" y="3815133"/>
            <a:ext cx="1332300" cy="696600"/>
          </a:xfrm>
          <a:prstGeom prst="rect">
            <a:avLst/>
          </a:prstGeom>
          <a:solidFill>
            <a:srgbClr val="0F17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1" name="Google Shape;951;g6ad225a057_0_523"/>
          <p:cNvSpPr txBox="1"/>
          <p:nvPr/>
        </p:nvSpPr>
        <p:spPr>
          <a:xfrm>
            <a:off x="9425750" y="3914625"/>
            <a:ext cx="1233900" cy="696600"/>
          </a:xfrm>
          <a:prstGeom prst="rect">
            <a:avLst/>
          </a:prstGeom>
          <a:solidFill>
            <a:srgbClr val="0F17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52" name="Google Shape;952;g6ad225a057_0_523" descr="Team member photo"/>
          <p:cNvPicPr preferRelativeResize="0">
            <a:picLocks noGrp="1"/>
          </p:cNvPicPr>
          <p:nvPr>
            <p:ph type="pic" idx="4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47783" y="4435460"/>
            <a:ext cx="1106400" cy="1106400"/>
          </a:xfrm>
          <a:prstGeom prst="ellipse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53" name="Google Shape;953;g6ad225a057_0_523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954" name="Google Shape;954;g6ad225a057_0_523" descr="Abstract background&#10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6034925" y="882525"/>
            <a:ext cx="4354800" cy="59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g6ad225a057_0_523"/>
          <p:cNvPicPr preferRelativeResize="0"/>
          <p:nvPr/>
        </p:nvPicPr>
        <p:blipFill>
          <a:blip r:embed="rId5">
            <a:alphaModFix amt="71000"/>
          </a:blip>
          <a:stretch>
            <a:fillRect/>
          </a:stretch>
        </p:blipFill>
        <p:spPr>
          <a:xfrm>
            <a:off x="7828275" y="2139649"/>
            <a:ext cx="2371150" cy="3204275"/>
          </a:xfrm>
          <a:prstGeom prst="rect">
            <a:avLst/>
          </a:prstGeom>
          <a:noFill/>
          <a:ln>
            <a:noFill/>
          </a:ln>
          <a:effectLst>
            <a:outerShdw blurRad="142875" dist="952500" dir="12180000" algn="bl" rotWithShape="0">
              <a:srgbClr val="D9D9D9">
                <a:alpha val="30000"/>
              </a:srgbClr>
            </a:outerShdw>
            <a:reflection stA="68000" endPos="19000" dist="38100" dir="5400000" fadeDir="5400012" sy="-100000" algn="bl" rotWithShape="0"/>
          </a:effectLst>
        </p:spPr>
      </p:pic>
      <p:pic>
        <p:nvPicPr>
          <p:cNvPr id="956" name="Google Shape;956;g6ad225a057_0_523"/>
          <p:cNvPicPr preferRelativeResize="0"/>
          <p:nvPr/>
        </p:nvPicPr>
        <p:blipFill rotWithShape="1">
          <a:blip r:embed="rId6">
            <a:alphaModFix/>
          </a:blip>
          <a:srcRect l="24210" t="4481" r="24210" b="47281"/>
          <a:stretch/>
        </p:blipFill>
        <p:spPr>
          <a:xfrm>
            <a:off x="2437275" y="4430699"/>
            <a:ext cx="1106400" cy="1106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6ad225a057_0_531"/>
          <p:cNvSpPr txBox="1">
            <a:spLocks noGrp="1"/>
          </p:cNvSpPr>
          <p:nvPr>
            <p:ph type="title"/>
          </p:nvPr>
        </p:nvSpPr>
        <p:spPr>
          <a:xfrm>
            <a:off x="5267325" y="691825"/>
            <a:ext cx="67488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40"/>
              <a:buFont typeface="Gill Sans"/>
              <a:buNone/>
            </a:pPr>
            <a:r>
              <a:rPr lang="en-US" sz="3240"/>
              <a:t>PRINCIPIOS DEL TESTING ÁGIL</a:t>
            </a:r>
            <a:endParaRPr sz="3240"/>
          </a:p>
        </p:txBody>
      </p:sp>
      <p:sp>
        <p:nvSpPr>
          <p:cNvPr id="962" name="Google Shape;962;g6ad225a057_0_531"/>
          <p:cNvSpPr txBox="1">
            <a:spLocks noGrp="1"/>
          </p:cNvSpPr>
          <p:nvPr>
            <p:ph type="body" idx="5"/>
          </p:nvPr>
        </p:nvSpPr>
        <p:spPr>
          <a:xfrm>
            <a:off x="764064" y="1701815"/>
            <a:ext cx="3045000" cy="2212800"/>
          </a:xfrm>
          <a:prstGeom prst="rect">
            <a:avLst/>
          </a:prstGeom>
          <a:solidFill>
            <a:srgbClr val="1B2434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180000" rIns="216000" bIns="180000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20"/>
              <a:buFont typeface="Arial"/>
              <a:buNone/>
            </a:pPr>
            <a:r>
              <a:rPr lang="en-US" sz="24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rPr>
              <a:t>Las pruebas son parte del “done”</a:t>
            </a:r>
            <a:endParaRPr sz="2400" b="1">
              <a:solidFill>
                <a:schemeClr val="l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3" name="Google Shape;963;g6ad225a057_0_531"/>
          <p:cNvSpPr txBox="1"/>
          <p:nvPr/>
        </p:nvSpPr>
        <p:spPr>
          <a:xfrm>
            <a:off x="5993426" y="3815133"/>
            <a:ext cx="1332300" cy="696600"/>
          </a:xfrm>
          <a:prstGeom prst="rect">
            <a:avLst/>
          </a:prstGeom>
          <a:solidFill>
            <a:srgbClr val="0F17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4" name="Google Shape;964;g6ad225a057_0_531"/>
          <p:cNvSpPr txBox="1"/>
          <p:nvPr/>
        </p:nvSpPr>
        <p:spPr>
          <a:xfrm>
            <a:off x="9425750" y="3914625"/>
            <a:ext cx="1233900" cy="696600"/>
          </a:xfrm>
          <a:prstGeom prst="rect">
            <a:avLst/>
          </a:prstGeom>
          <a:solidFill>
            <a:srgbClr val="0F17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65" name="Google Shape;965;g6ad225a057_0_531" descr="Team member photo"/>
          <p:cNvPicPr preferRelativeResize="0">
            <a:picLocks noGrp="1"/>
          </p:cNvPicPr>
          <p:nvPr>
            <p:ph type="pic" idx="1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37267" y="4430694"/>
            <a:ext cx="1106400" cy="1106400"/>
          </a:xfrm>
          <a:prstGeom prst="ellipse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66" name="Google Shape;966;g6ad225a057_0_531" descr="Team member photo"/>
          <p:cNvPicPr preferRelativeResize="0">
            <a:picLocks noGrp="1"/>
          </p:cNvPicPr>
          <p:nvPr>
            <p:ph type="pic" idx="8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432662" y="4435535"/>
            <a:ext cx="1106400" cy="1106400"/>
          </a:xfrm>
          <a:prstGeom prst="ellipse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67" name="Google Shape;967;g6ad225a057_0_531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968" name="Google Shape;968;g6ad225a057_0_531" descr="Abstract background&#10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034925" y="882525"/>
            <a:ext cx="4354800" cy="59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Google Shape;969;g6ad225a057_0_531"/>
          <p:cNvPicPr preferRelativeResize="0"/>
          <p:nvPr/>
        </p:nvPicPr>
        <p:blipFill>
          <a:blip r:embed="rId6">
            <a:alphaModFix amt="74000"/>
          </a:blip>
          <a:stretch>
            <a:fillRect/>
          </a:stretch>
        </p:blipFill>
        <p:spPr>
          <a:xfrm>
            <a:off x="6946099" y="1891800"/>
            <a:ext cx="3391250" cy="3391250"/>
          </a:xfrm>
          <a:prstGeom prst="rect">
            <a:avLst/>
          </a:prstGeom>
          <a:noFill/>
          <a:ln>
            <a:noFill/>
          </a:ln>
          <a:effectLst>
            <a:reflection stA="51000" endPos="20000" dist="38100" dir="5400000" fadeDir="5400012" sy="-100000" algn="bl" rotWithShape="0"/>
          </a:effectLst>
        </p:spPr>
      </p:pic>
      <p:pic>
        <p:nvPicPr>
          <p:cNvPr id="970" name="Google Shape;970;g6ad225a057_0_531"/>
          <p:cNvPicPr preferRelativeResize="0"/>
          <p:nvPr/>
        </p:nvPicPr>
        <p:blipFill rotWithShape="1">
          <a:blip r:embed="rId7">
            <a:alphaModFix/>
          </a:blip>
          <a:srcRect l="24210" t="4481" r="24210" b="47281"/>
          <a:stretch/>
        </p:blipFill>
        <p:spPr>
          <a:xfrm>
            <a:off x="2437275" y="4430699"/>
            <a:ext cx="1106400" cy="1106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" name="Google Shape;744;p2" descr="Abstract background&#10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833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2"/>
          <p:cNvSpPr txBox="1">
            <a:spLocks noGrp="1"/>
          </p:cNvSpPr>
          <p:nvPr>
            <p:ph type="title"/>
          </p:nvPr>
        </p:nvSpPr>
        <p:spPr>
          <a:xfrm>
            <a:off x="6769768" y="2133599"/>
            <a:ext cx="4618957" cy="249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Gill Sans"/>
              <a:buNone/>
            </a:pPr>
            <a:r>
              <a:rPr lang="en-US"/>
              <a:t>TESTING</a:t>
            </a:r>
            <a:br>
              <a:rPr lang="en-US"/>
            </a:br>
            <a:r>
              <a:rPr lang="en-US"/>
              <a:t>ÁGIL</a:t>
            </a:r>
            <a:endParaRPr/>
          </a:p>
        </p:txBody>
      </p:sp>
      <p:sp>
        <p:nvSpPr>
          <p:cNvPr id="746" name="Google Shape;746;p2"/>
          <p:cNvSpPr txBox="1"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Introducción</a:t>
            </a:r>
            <a:endParaRPr/>
          </a:p>
        </p:txBody>
      </p:sp>
      <p:pic>
        <p:nvPicPr>
          <p:cNvPr id="747" name="Google Shape;747;p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t="-14805" b="-10969"/>
          <a:stretch/>
        </p:blipFill>
        <p:spPr>
          <a:xfrm>
            <a:off x="9126642" y="1615071"/>
            <a:ext cx="3065358" cy="3627858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2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6"/>
          <p:cNvSpPr txBox="1">
            <a:spLocks noGrp="1"/>
          </p:cNvSpPr>
          <p:nvPr>
            <p:ph type="title"/>
          </p:nvPr>
        </p:nvSpPr>
        <p:spPr>
          <a:xfrm>
            <a:off x="2028282" y="531074"/>
            <a:ext cx="8111418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</a:pPr>
            <a:r>
              <a:rPr lang="en-US" dirty="0" smtClean="0"/>
              <a:t>CONCLUSIÓN Y REFERENCIAS</a:t>
            </a:r>
            <a:endParaRPr dirty="0"/>
          </a:p>
        </p:txBody>
      </p:sp>
      <p:pic>
        <p:nvPicPr>
          <p:cNvPr id="976" name="Google Shape;976;p6" descr="Abstract backgroun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32" y="1912946"/>
            <a:ext cx="12186000" cy="349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7" name="Google Shape;977;p6"/>
          <p:cNvCxnSpPr/>
          <p:nvPr/>
        </p:nvCxnSpPr>
        <p:spPr>
          <a:xfrm>
            <a:off x="4805362" y="1562100"/>
            <a:ext cx="2586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8" name="Google Shape;978;p6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6" name="Google Shape;975;p6"/>
          <p:cNvSpPr txBox="1">
            <a:spLocks/>
          </p:cNvSpPr>
          <p:nvPr/>
        </p:nvSpPr>
        <p:spPr>
          <a:xfrm>
            <a:off x="3434546" y="5756691"/>
            <a:ext cx="5322775" cy="27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 b="1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MUCHAS GRACIAS POR SU ATENCIÓN</a:t>
            </a:r>
            <a:endParaRPr lang="en-US" sz="2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9" y="1966993"/>
            <a:ext cx="4517885" cy="3384805"/>
          </a:xfrm>
          <a:prstGeom prst="rect">
            <a:avLst/>
          </a:prstGeom>
        </p:spPr>
      </p:pic>
      <p:sp>
        <p:nvSpPr>
          <p:cNvPr id="8" name="Google Shape;975;p6"/>
          <p:cNvSpPr txBox="1">
            <a:spLocks/>
          </p:cNvSpPr>
          <p:nvPr/>
        </p:nvSpPr>
        <p:spPr>
          <a:xfrm>
            <a:off x="5050634" y="3383279"/>
            <a:ext cx="7129173" cy="93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 b="1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 smtClean="0"/>
              <a:t>-</a:t>
            </a:r>
            <a:r>
              <a:rPr lang="en-US" sz="2400" dirty="0" err="1" smtClean="0"/>
              <a:t>Ar</a:t>
            </a:r>
            <a:r>
              <a:rPr lang="en-US" sz="2400" dirty="0" err="1" smtClean="0"/>
              <a:t>tículo</a:t>
            </a:r>
            <a:r>
              <a:rPr lang="en-US" sz="2400" dirty="0" smtClean="0"/>
              <a:t> </a:t>
            </a:r>
            <a:r>
              <a:rPr lang="en-US" sz="2400" dirty="0" err="1" smtClean="0"/>
              <a:t>publicado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“La </a:t>
            </a:r>
            <a:r>
              <a:rPr lang="en-US" sz="2400" dirty="0" err="1" smtClean="0"/>
              <a:t>oficina</a:t>
            </a:r>
            <a:r>
              <a:rPr lang="en-US" sz="2400" dirty="0" smtClean="0"/>
              <a:t> de </a:t>
            </a:r>
            <a:r>
              <a:rPr lang="en-US" sz="2400" dirty="0" err="1" smtClean="0"/>
              <a:t>proyectos</a:t>
            </a:r>
            <a:r>
              <a:rPr lang="en-US" sz="2400" dirty="0" smtClean="0"/>
              <a:t>”</a:t>
            </a:r>
          </a:p>
          <a:p>
            <a:pPr algn="l"/>
            <a:r>
              <a:rPr lang="en-US" sz="2400" dirty="0" smtClean="0"/>
              <a:t>-Agile Testing – Lisa Crispin</a:t>
            </a:r>
          </a:p>
          <a:p>
            <a:pPr algn="l"/>
            <a:r>
              <a:rPr lang="en-US" sz="2400" dirty="0" smtClean="0"/>
              <a:t>-Material </a:t>
            </a:r>
            <a:r>
              <a:rPr lang="en-US" sz="2400" dirty="0" err="1" smtClean="0"/>
              <a:t>visto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clase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6ad225a057_0_584"/>
          <p:cNvSpPr txBox="1">
            <a:spLocks noGrp="1"/>
          </p:cNvSpPr>
          <p:nvPr>
            <p:ph type="title"/>
          </p:nvPr>
        </p:nvSpPr>
        <p:spPr>
          <a:xfrm>
            <a:off x="5318650" y="691825"/>
            <a:ext cx="66972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40"/>
              <a:buFont typeface="Gill Sans"/>
              <a:buNone/>
            </a:pPr>
            <a:r>
              <a:rPr lang="en-US" sz="3240"/>
              <a:t>TESTING ÁGIL</a:t>
            </a:r>
            <a:endParaRPr sz="3240"/>
          </a:p>
        </p:txBody>
      </p:sp>
      <p:sp>
        <p:nvSpPr>
          <p:cNvPr id="754" name="Google Shape;754;g6ad225a057_0_584"/>
          <p:cNvSpPr txBox="1">
            <a:spLocks noGrp="1"/>
          </p:cNvSpPr>
          <p:nvPr>
            <p:ph type="body" idx="5"/>
          </p:nvPr>
        </p:nvSpPr>
        <p:spPr>
          <a:xfrm>
            <a:off x="764064" y="1701815"/>
            <a:ext cx="3045000" cy="2212800"/>
          </a:xfrm>
          <a:prstGeom prst="rect">
            <a:avLst/>
          </a:prstGeom>
          <a:solidFill>
            <a:srgbClr val="1B2434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180000" rIns="216000" bIns="1800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b="1">
              <a:solidFill>
                <a:schemeClr val="l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 sz="24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rPr>
              <a:t>¿El testing sigue siendo una fase separada?</a:t>
            </a:r>
            <a:endParaRPr sz="2400" b="1">
              <a:solidFill>
                <a:schemeClr val="l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endParaRPr sz="2400" b="1">
              <a:solidFill>
                <a:schemeClr val="l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5" name="Google Shape;755;g6ad225a057_0_584"/>
          <p:cNvSpPr txBox="1"/>
          <p:nvPr/>
        </p:nvSpPr>
        <p:spPr>
          <a:xfrm>
            <a:off x="5993426" y="3815133"/>
            <a:ext cx="1332300" cy="696600"/>
          </a:xfrm>
          <a:prstGeom prst="rect">
            <a:avLst/>
          </a:prstGeom>
          <a:solidFill>
            <a:srgbClr val="0F17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6" name="Google Shape;756;g6ad225a057_0_584"/>
          <p:cNvSpPr txBox="1"/>
          <p:nvPr/>
        </p:nvSpPr>
        <p:spPr>
          <a:xfrm>
            <a:off x="9425750" y="3914625"/>
            <a:ext cx="1233900" cy="696600"/>
          </a:xfrm>
          <a:prstGeom prst="rect">
            <a:avLst/>
          </a:prstGeom>
          <a:solidFill>
            <a:srgbClr val="0F17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7" name="Google Shape;757;g6ad225a057_0_584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758" name="Google Shape;758;g6ad225a057_0_584" descr="Team member photo"/>
          <p:cNvPicPr preferRelativeResize="0">
            <a:picLocks noGrp="1"/>
          </p:cNvPicPr>
          <p:nvPr>
            <p:ph type="pic" idx="1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37267" y="4430694"/>
            <a:ext cx="1106400" cy="1106400"/>
          </a:xfrm>
          <a:prstGeom prst="ellipse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59" name="Google Shape;759;g6ad225a057_0_584" descr="Abstract background&#10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6034925" y="882525"/>
            <a:ext cx="4354800" cy="59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g6ad225a057_0_5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9571" y="2321312"/>
            <a:ext cx="3765600" cy="2215500"/>
          </a:xfrm>
          <a:prstGeom prst="flowChartAlternateProcess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stA="76000" endPos="30000" dist="161925" dir="5400000" fadeDir="5400012" sy="-100000" algn="bl" rotWithShape="0"/>
          </a:effectLst>
        </p:spPr>
      </p:pic>
      <p:sp>
        <p:nvSpPr>
          <p:cNvPr id="761" name="Google Shape;761;g6ad225a057_0_584"/>
          <p:cNvSpPr txBox="1"/>
          <p:nvPr/>
        </p:nvSpPr>
        <p:spPr>
          <a:xfrm>
            <a:off x="6182675" y="5207625"/>
            <a:ext cx="40593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Equipo multifuncional</a:t>
            </a:r>
            <a:endParaRPr sz="24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762" name="Google Shape;762;g6ad225a057_0_584"/>
          <p:cNvPicPr preferRelativeResize="0"/>
          <p:nvPr/>
        </p:nvPicPr>
        <p:blipFill rotWithShape="1">
          <a:blip r:embed="rId6">
            <a:alphaModFix/>
          </a:blip>
          <a:srcRect l="24210" t="4481" r="24210" b="47281"/>
          <a:stretch/>
        </p:blipFill>
        <p:spPr>
          <a:xfrm>
            <a:off x="2437275" y="4430699"/>
            <a:ext cx="1106400" cy="1106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6ad225a057_0_468"/>
          <p:cNvSpPr txBox="1">
            <a:spLocks noGrp="1"/>
          </p:cNvSpPr>
          <p:nvPr>
            <p:ph type="title"/>
          </p:nvPr>
        </p:nvSpPr>
        <p:spPr>
          <a:xfrm>
            <a:off x="6324400" y="2306618"/>
            <a:ext cx="58677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ill Sans"/>
              <a:buNone/>
            </a:pPr>
            <a:r>
              <a:rPr lang="en-US" sz="4400"/>
              <a:t>MANIFIESTO DE TESTING ÁGIL</a:t>
            </a:r>
            <a:endParaRPr sz="4400"/>
          </a:p>
        </p:txBody>
      </p:sp>
      <p:pic>
        <p:nvPicPr>
          <p:cNvPr id="768" name="Google Shape;768;g6ad225a057_0_468" descr="Abstract backgroun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897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9" name="Google Shape;769;g6ad225a057_0_468"/>
          <p:cNvCxnSpPr/>
          <p:nvPr/>
        </p:nvCxnSpPr>
        <p:spPr>
          <a:xfrm>
            <a:off x="6350538" y="3803007"/>
            <a:ext cx="5628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0" name="Google Shape;770;g6ad225a057_0_468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771" name="Google Shape;771;g6ad225a057_0_468"/>
          <p:cNvPicPr preferRelativeResize="0"/>
          <p:nvPr/>
        </p:nvPicPr>
        <p:blipFill rotWithShape="1">
          <a:blip r:embed="rId4">
            <a:alphaModFix/>
          </a:blip>
          <a:srcRect l="1978" t="2963" r="1969" b="2963"/>
          <a:stretch/>
        </p:blipFill>
        <p:spPr>
          <a:xfrm>
            <a:off x="8403700" y="4369900"/>
            <a:ext cx="1709100" cy="1651500"/>
          </a:xfrm>
          <a:prstGeom prst="flowChartConnector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6ad225a057_0_408"/>
          <p:cNvSpPr txBox="1">
            <a:spLocks noGrp="1"/>
          </p:cNvSpPr>
          <p:nvPr>
            <p:ph type="title"/>
          </p:nvPr>
        </p:nvSpPr>
        <p:spPr>
          <a:xfrm>
            <a:off x="5318650" y="691825"/>
            <a:ext cx="66972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40"/>
              <a:buFont typeface="Gill Sans"/>
              <a:buNone/>
            </a:pPr>
            <a:r>
              <a:rPr lang="en-US" sz="3240"/>
              <a:t>MANIFIESTO DE TESTING ÁGIL</a:t>
            </a:r>
            <a:endParaRPr sz="3240"/>
          </a:p>
        </p:txBody>
      </p:sp>
      <p:pic>
        <p:nvPicPr>
          <p:cNvPr id="777" name="Google Shape;777;g6ad225a057_0_408" descr="Team member photo"/>
          <p:cNvPicPr preferRelativeResize="0">
            <a:picLocks noGrp="1"/>
          </p:cNvPicPr>
          <p:nvPr>
            <p:ph type="pic" idx="4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47783" y="4435460"/>
            <a:ext cx="1106400" cy="1106400"/>
          </a:xfrm>
          <a:prstGeom prst="ellipse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78" name="Google Shape;778;g6ad225a057_0_408"/>
          <p:cNvSpPr txBox="1">
            <a:spLocks noGrp="1"/>
          </p:cNvSpPr>
          <p:nvPr>
            <p:ph type="body" idx="5"/>
          </p:nvPr>
        </p:nvSpPr>
        <p:spPr>
          <a:xfrm>
            <a:off x="764064" y="1701815"/>
            <a:ext cx="3045000" cy="2212800"/>
          </a:xfrm>
          <a:prstGeom prst="rect">
            <a:avLst/>
          </a:prstGeom>
          <a:solidFill>
            <a:srgbClr val="1B2434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180000" rIns="216000" bIns="1800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b="1">
              <a:solidFill>
                <a:schemeClr val="l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 sz="24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rPr>
              <a:t>Testear a lo largo por sobre testear al final</a:t>
            </a:r>
            <a:endParaRPr sz="2400" b="1">
              <a:solidFill>
                <a:schemeClr val="l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9" name="Google Shape;779;g6ad225a057_0_408"/>
          <p:cNvSpPr txBox="1"/>
          <p:nvPr/>
        </p:nvSpPr>
        <p:spPr>
          <a:xfrm>
            <a:off x="6222026" y="3815133"/>
            <a:ext cx="1332300" cy="696600"/>
          </a:xfrm>
          <a:prstGeom prst="rect">
            <a:avLst/>
          </a:prstGeom>
          <a:solidFill>
            <a:srgbClr val="0F17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0" name="Google Shape;780;g6ad225a057_0_408"/>
          <p:cNvSpPr txBox="1"/>
          <p:nvPr/>
        </p:nvSpPr>
        <p:spPr>
          <a:xfrm>
            <a:off x="9354125" y="3914625"/>
            <a:ext cx="1233900" cy="696600"/>
          </a:xfrm>
          <a:prstGeom prst="rect">
            <a:avLst/>
          </a:prstGeom>
          <a:solidFill>
            <a:srgbClr val="0F17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1" name="Google Shape;781;g6ad225a057_0_408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782" name="Google Shape;782;g6ad225a057_0_408" descr="Abstract background&#10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6034925" y="882525"/>
            <a:ext cx="4354800" cy="59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g6ad225a057_0_4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6101" y="3268450"/>
            <a:ext cx="4068900" cy="2349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bevel/>
            <a:headEnd type="none" w="sm" len="sm"/>
            <a:tailEnd type="none" w="sm" len="sm"/>
          </a:ln>
        </p:spPr>
      </p:pic>
      <p:pic>
        <p:nvPicPr>
          <p:cNvPr id="784" name="Google Shape;784;g6ad225a057_0_4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29086" y="2013075"/>
            <a:ext cx="2179200" cy="1590300"/>
          </a:xfrm>
          <a:prstGeom prst="ellipse">
            <a:avLst/>
          </a:prstGeom>
          <a:noFill/>
          <a:ln w="9525" cap="rnd" cmpd="sng">
            <a:solidFill>
              <a:srgbClr val="0F1722"/>
            </a:solidFill>
            <a:prstDash val="solid"/>
            <a:bevel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85" name="Google Shape;785;g6ad225a057_0_408"/>
          <p:cNvPicPr preferRelativeResize="0"/>
          <p:nvPr/>
        </p:nvPicPr>
        <p:blipFill rotWithShape="1">
          <a:blip r:embed="rId7">
            <a:alphaModFix/>
          </a:blip>
          <a:srcRect l="24210" t="4481" r="24210" b="47281"/>
          <a:stretch/>
        </p:blipFill>
        <p:spPr>
          <a:xfrm>
            <a:off x="2437275" y="4430699"/>
            <a:ext cx="1106400" cy="1106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g6ad225a057_0_418" descr="Team member photo"/>
          <p:cNvPicPr preferRelativeResize="0">
            <a:picLocks noGrp="1"/>
          </p:cNvPicPr>
          <p:nvPr>
            <p:ph type="pic" idx="4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47783" y="4435460"/>
            <a:ext cx="1106400" cy="1106400"/>
          </a:xfrm>
          <a:prstGeom prst="ellipse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91" name="Google Shape;791;g6ad225a057_0_418"/>
          <p:cNvSpPr txBox="1">
            <a:spLocks noGrp="1"/>
          </p:cNvSpPr>
          <p:nvPr>
            <p:ph type="body" idx="5"/>
          </p:nvPr>
        </p:nvSpPr>
        <p:spPr>
          <a:xfrm>
            <a:off x="764064" y="1701815"/>
            <a:ext cx="3045000" cy="2212800"/>
          </a:xfrm>
          <a:prstGeom prst="rect">
            <a:avLst/>
          </a:prstGeom>
          <a:solidFill>
            <a:srgbClr val="1B2434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180000" rIns="216000" bIns="1800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b="1">
              <a:solidFill>
                <a:schemeClr val="l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 sz="24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rPr>
              <a:t>Prevenir bugs por sobre encontrar bugs</a:t>
            </a:r>
            <a:endParaRPr sz="2400" b="1">
              <a:solidFill>
                <a:schemeClr val="l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2" name="Google Shape;792;g6ad225a057_0_418"/>
          <p:cNvSpPr txBox="1"/>
          <p:nvPr/>
        </p:nvSpPr>
        <p:spPr>
          <a:xfrm>
            <a:off x="5993426" y="3815133"/>
            <a:ext cx="1332300" cy="696600"/>
          </a:xfrm>
          <a:prstGeom prst="rect">
            <a:avLst/>
          </a:prstGeom>
          <a:solidFill>
            <a:srgbClr val="0F17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3" name="Google Shape;793;g6ad225a057_0_418"/>
          <p:cNvSpPr txBox="1"/>
          <p:nvPr/>
        </p:nvSpPr>
        <p:spPr>
          <a:xfrm>
            <a:off x="9425750" y="3914625"/>
            <a:ext cx="1233900" cy="696600"/>
          </a:xfrm>
          <a:prstGeom prst="rect">
            <a:avLst/>
          </a:prstGeom>
          <a:solidFill>
            <a:srgbClr val="0F17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94" name="Google Shape;794;g6ad225a057_0_418" descr="Team member photo"/>
          <p:cNvPicPr preferRelativeResize="0">
            <a:picLocks noGrp="1"/>
          </p:cNvPicPr>
          <p:nvPr>
            <p:ph type="pic" idx="8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447764" y="4435459"/>
            <a:ext cx="1106400" cy="1106400"/>
          </a:xfrm>
          <a:prstGeom prst="ellipse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95" name="Google Shape;795;g6ad225a057_0_418"/>
          <p:cNvSpPr txBox="1">
            <a:spLocks noGrp="1"/>
          </p:cNvSpPr>
          <p:nvPr>
            <p:ph type="title"/>
          </p:nvPr>
        </p:nvSpPr>
        <p:spPr>
          <a:xfrm>
            <a:off x="5318650" y="691825"/>
            <a:ext cx="66972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40"/>
              <a:buFont typeface="Gill Sans"/>
              <a:buNone/>
            </a:pPr>
            <a:r>
              <a:rPr lang="en-US" sz="3240"/>
              <a:t>MANIFIESTO DE TESTING ÁGIL</a:t>
            </a:r>
            <a:endParaRPr sz="3240"/>
          </a:p>
        </p:txBody>
      </p:sp>
      <p:sp>
        <p:nvSpPr>
          <p:cNvPr id="796" name="Google Shape;796;g6ad225a057_0_418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797" name="Google Shape;797;g6ad225a057_0_418" descr="Abstract background&#10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034925" y="882525"/>
            <a:ext cx="4354800" cy="59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g6ad225a057_0_4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7417" y="3542875"/>
            <a:ext cx="4215000" cy="2212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799" name="Google Shape;799;g6ad225a057_0_4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95925" y="1890750"/>
            <a:ext cx="2857500" cy="3076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00" name="Google Shape;800;g6ad225a057_0_418"/>
          <p:cNvPicPr preferRelativeResize="0"/>
          <p:nvPr/>
        </p:nvPicPr>
        <p:blipFill rotWithShape="1">
          <a:blip r:embed="rId8">
            <a:alphaModFix/>
          </a:blip>
          <a:srcRect l="24210" t="4481" r="24210" b="47281"/>
          <a:stretch/>
        </p:blipFill>
        <p:spPr>
          <a:xfrm>
            <a:off x="2437275" y="4430699"/>
            <a:ext cx="1106400" cy="1106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5" name="Google Shape;805;g6ad225a057_0_426" descr="Team member photo"/>
          <p:cNvPicPr preferRelativeResize="0">
            <a:picLocks noGrp="1"/>
          </p:cNvPicPr>
          <p:nvPr>
            <p:ph type="pic" idx="4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47783" y="4435460"/>
            <a:ext cx="1106400" cy="1106400"/>
          </a:xfrm>
          <a:prstGeom prst="ellipse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06" name="Google Shape;806;g6ad225a057_0_426"/>
          <p:cNvSpPr txBox="1">
            <a:spLocks noGrp="1"/>
          </p:cNvSpPr>
          <p:nvPr>
            <p:ph type="body" idx="5"/>
          </p:nvPr>
        </p:nvSpPr>
        <p:spPr>
          <a:xfrm>
            <a:off x="764064" y="1701815"/>
            <a:ext cx="3045000" cy="2212800"/>
          </a:xfrm>
          <a:prstGeom prst="rect">
            <a:avLst/>
          </a:prstGeom>
          <a:solidFill>
            <a:srgbClr val="1B2434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180000" rIns="216000" bIns="1800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 sz="2400" b="1" dirty="0" err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rPr>
              <a:t>Testear</a:t>
            </a:r>
            <a:r>
              <a:rPr lang="en-US" sz="2400" b="1" dirty="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 b="1" dirty="0" err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rPr>
              <a:t>entendiendo</a:t>
            </a:r>
            <a:r>
              <a:rPr lang="en-US" sz="2400" b="1" dirty="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 b="1" dirty="0" err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rPr>
              <a:t>por</a:t>
            </a:r>
            <a:r>
              <a:rPr lang="en-US" sz="2400" b="1" dirty="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 b="1" dirty="0" err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rPr>
              <a:t>sobre</a:t>
            </a:r>
            <a:r>
              <a:rPr lang="en-US" sz="2400" b="1" dirty="0" smtClean="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 b="1" dirty="0" err="1" smtClean="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rPr>
              <a:t>controlar</a:t>
            </a:r>
            <a:r>
              <a:rPr lang="en-US" sz="2400" b="1" dirty="0" smtClean="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rPr>
              <a:t> la </a:t>
            </a:r>
            <a:r>
              <a:rPr lang="en-US" sz="2400" b="1" dirty="0" err="1" smtClean="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rPr>
              <a:t>funcionalidad</a:t>
            </a:r>
            <a:endParaRPr sz="2400" b="1" dirty="0">
              <a:solidFill>
                <a:schemeClr val="l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7" name="Google Shape;807;g6ad225a057_0_426"/>
          <p:cNvSpPr txBox="1"/>
          <p:nvPr/>
        </p:nvSpPr>
        <p:spPr>
          <a:xfrm>
            <a:off x="5993426" y="3815133"/>
            <a:ext cx="1332300" cy="696600"/>
          </a:xfrm>
          <a:prstGeom prst="rect">
            <a:avLst/>
          </a:prstGeom>
          <a:solidFill>
            <a:srgbClr val="0F17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8" name="Google Shape;808;g6ad225a057_0_426"/>
          <p:cNvSpPr txBox="1"/>
          <p:nvPr/>
        </p:nvSpPr>
        <p:spPr>
          <a:xfrm>
            <a:off x="9425750" y="3914625"/>
            <a:ext cx="1233900" cy="696600"/>
          </a:xfrm>
          <a:prstGeom prst="rect">
            <a:avLst/>
          </a:prstGeom>
          <a:solidFill>
            <a:srgbClr val="0F17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9" name="Google Shape;809;g6ad225a057_0_426"/>
          <p:cNvSpPr txBox="1">
            <a:spLocks noGrp="1"/>
          </p:cNvSpPr>
          <p:nvPr>
            <p:ph type="title"/>
          </p:nvPr>
        </p:nvSpPr>
        <p:spPr>
          <a:xfrm>
            <a:off x="5318650" y="691825"/>
            <a:ext cx="66972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40"/>
              <a:buFont typeface="Gill Sans"/>
              <a:buNone/>
            </a:pPr>
            <a:r>
              <a:rPr lang="en-US" sz="3240"/>
              <a:t>MANIFIESTO DE TESTING ÁGIL</a:t>
            </a:r>
            <a:endParaRPr sz="3240"/>
          </a:p>
        </p:txBody>
      </p:sp>
      <p:sp>
        <p:nvSpPr>
          <p:cNvPr id="810" name="Google Shape;810;g6ad225a057_0_426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811" name="Google Shape;811;g6ad225a057_0_426" descr="Abstract background&#10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6034925" y="882525"/>
            <a:ext cx="4354800" cy="59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g6ad225a057_0_426"/>
          <p:cNvPicPr preferRelativeResize="0"/>
          <p:nvPr/>
        </p:nvPicPr>
        <p:blipFill rotWithShape="1">
          <a:blip r:embed="rId5">
            <a:alphaModFix/>
          </a:blip>
          <a:srcRect l="23641" t="17370" r="23635" b="22504"/>
          <a:stretch/>
        </p:blipFill>
        <p:spPr>
          <a:xfrm>
            <a:off x="6243024" y="2158450"/>
            <a:ext cx="4127700" cy="2618400"/>
          </a:xfrm>
          <a:prstGeom prst="snipRoundRect">
            <a:avLst>
              <a:gd name="adj1" fmla="val 16667"/>
              <a:gd name="adj2" fmla="val 34513"/>
            </a:avLst>
          </a:prstGeom>
          <a:noFill/>
          <a:ln>
            <a:noFill/>
          </a:ln>
          <a:effectLst>
            <a:reflection stA="65000" endPos="32000" dist="228600" dir="5400000" fadeDir="5400012" sy="-100000" algn="bl" rotWithShape="0"/>
          </a:effectLst>
        </p:spPr>
      </p:pic>
      <p:pic>
        <p:nvPicPr>
          <p:cNvPr id="813" name="Google Shape;813;g6ad225a057_0_426"/>
          <p:cNvPicPr preferRelativeResize="0"/>
          <p:nvPr/>
        </p:nvPicPr>
        <p:blipFill rotWithShape="1">
          <a:blip r:embed="rId6">
            <a:alphaModFix/>
          </a:blip>
          <a:srcRect l="24210" t="4481" r="24210" b="47281"/>
          <a:stretch/>
        </p:blipFill>
        <p:spPr>
          <a:xfrm>
            <a:off x="2437275" y="4430699"/>
            <a:ext cx="1106400" cy="1106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6ad225a057_0_434"/>
          <p:cNvSpPr txBox="1">
            <a:spLocks noGrp="1"/>
          </p:cNvSpPr>
          <p:nvPr>
            <p:ph type="body" idx="5"/>
          </p:nvPr>
        </p:nvSpPr>
        <p:spPr>
          <a:xfrm>
            <a:off x="764064" y="1701815"/>
            <a:ext cx="3045000" cy="2212800"/>
          </a:xfrm>
          <a:prstGeom prst="rect">
            <a:avLst/>
          </a:prstGeom>
          <a:solidFill>
            <a:srgbClr val="1B2434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180000" rIns="216000" bIns="1800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b="1">
              <a:solidFill>
                <a:schemeClr val="l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 sz="24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rPr>
              <a:t>Construir el sistema por sobre romper el sistema</a:t>
            </a:r>
            <a:endParaRPr sz="2400" b="1">
              <a:solidFill>
                <a:schemeClr val="l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9" name="Google Shape;819;g6ad225a057_0_434"/>
          <p:cNvSpPr txBox="1"/>
          <p:nvPr/>
        </p:nvSpPr>
        <p:spPr>
          <a:xfrm>
            <a:off x="5993426" y="3815133"/>
            <a:ext cx="1332300" cy="696600"/>
          </a:xfrm>
          <a:prstGeom prst="rect">
            <a:avLst/>
          </a:prstGeom>
          <a:solidFill>
            <a:srgbClr val="0F17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0" name="Google Shape;820;g6ad225a057_0_434"/>
          <p:cNvSpPr txBox="1"/>
          <p:nvPr/>
        </p:nvSpPr>
        <p:spPr>
          <a:xfrm>
            <a:off x="9425750" y="3914625"/>
            <a:ext cx="1233900" cy="696600"/>
          </a:xfrm>
          <a:prstGeom prst="rect">
            <a:avLst/>
          </a:prstGeom>
          <a:solidFill>
            <a:srgbClr val="0F17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21" name="Google Shape;821;g6ad225a057_0_434" descr="Team member photo"/>
          <p:cNvPicPr preferRelativeResize="0">
            <a:picLocks noGrp="1"/>
          </p:cNvPicPr>
          <p:nvPr>
            <p:ph type="pic" idx="8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32662" y="4435535"/>
            <a:ext cx="1106400" cy="1106400"/>
          </a:xfrm>
          <a:prstGeom prst="ellipse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22" name="Google Shape;822;g6ad225a057_0_434"/>
          <p:cNvSpPr txBox="1">
            <a:spLocks noGrp="1"/>
          </p:cNvSpPr>
          <p:nvPr>
            <p:ph type="title"/>
          </p:nvPr>
        </p:nvSpPr>
        <p:spPr>
          <a:xfrm>
            <a:off x="5318650" y="691825"/>
            <a:ext cx="66972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40"/>
              <a:buFont typeface="Gill Sans"/>
              <a:buNone/>
            </a:pPr>
            <a:r>
              <a:rPr lang="en-US" sz="3240"/>
              <a:t>MANIFIESTO DE TESTING ÁGIL</a:t>
            </a:r>
            <a:endParaRPr sz="3240"/>
          </a:p>
        </p:txBody>
      </p:sp>
      <p:sp>
        <p:nvSpPr>
          <p:cNvPr id="823" name="Google Shape;823;g6ad225a057_0_434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824" name="Google Shape;824;g6ad225a057_0_434" descr="Abstract background&#10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6034925" y="882525"/>
            <a:ext cx="4354800" cy="59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g6ad225a057_0_4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7125" y="1701824"/>
            <a:ext cx="3681900" cy="2456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26" name="Google Shape;826;g6ad225a057_0_4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7392" y="3202492"/>
            <a:ext cx="2456400" cy="2456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827" name="Google Shape;827;g6ad225a057_0_434"/>
          <p:cNvPicPr preferRelativeResize="0"/>
          <p:nvPr/>
        </p:nvPicPr>
        <p:blipFill rotWithShape="1">
          <a:blip r:embed="rId7">
            <a:alphaModFix/>
          </a:blip>
          <a:srcRect l="24210" t="4481" r="24210" b="47281"/>
          <a:stretch/>
        </p:blipFill>
        <p:spPr>
          <a:xfrm>
            <a:off x="2437275" y="4430699"/>
            <a:ext cx="1106400" cy="1106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ad225a057_0_442"/>
          <p:cNvSpPr txBox="1">
            <a:spLocks noGrp="1"/>
          </p:cNvSpPr>
          <p:nvPr>
            <p:ph type="body" idx="5"/>
          </p:nvPr>
        </p:nvSpPr>
        <p:spPr>
          <a:xfrm>
            <a:off x="764064" y="1701815"/>
            <a:ext cx="3045000" cy="2212800"/>
          </a:xfrm>
          <a:prstGeom prst="rect">
            <a:avLst/>
          </a:prstGeom>
          <a:solidFill>
            <a:srgbClr val="1B2434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180000" rIns="216000" bIns="180000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20"/>
              <a:buFont typeface="Arial"/>
              <a:buNone/>
            </a:pPr>
            <a:r>
              <a:rPr lang="en-US" sz="2400" b="1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rPr>
              <a:t>Ver al equipo como responsable de la calidad sobre ver al tester como el responsable</a:t>
            </a:r>
            <a:endParaRPr sz="2400" b="1">
              <a:solidFill>
                <a:schemeClr val="l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3" name="Google Shape;833;g6ad225a057_0_442"/>
          <p:cNvSpPr txBox="1"/>
          <p:nvPr/>
        </p:nvSpPr>
        <p:spPr>
          <a:xfrm>
            <a:off x="5993426" y="3815133"/>
            <a:ext cx="1332300" cy="696600"/>
          </a:xfrm>
          <a:prstGeom prst="rect">
            <a:avLst/>
          </a:prstGeom>
          <a:solidFill>
            <a:srgbClr val="0F17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34" name="Google Shape;834;g6ad225a057_0_442"/>
          <p:cNvSpPr txBox="1"/>
          <p:nvPr/>
        </p:nvSpPr>
        <p:spPr>
          <a:xfrm>
            <a:off x="9425750" y="3914625"/>
            <a:ext cx="1233900" cy="696600"/>
          </a:xfrm>
          <a:prstGeom prst="rect">
            <a:avLst/>
          </a:prstGeom>
          <a:solidFill>
            <a:srgbClr val="0F17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35" name="Google Shape;835;g6ad225a057_0_442" descr="Team member photo"/>
          <p:cNvPicPr preferRelativeResize="0">
            <a:picLocks noGrp="1"/>
          </p:cNvPicPr>
          <p:nvPr>
            <p:ph type="pic" idx="1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37267" y="4430694"/>
            <a:ext cx="1106400" cy="1106400"/>
          </a:xfrm>
          <a:prstGeom prst="ellipse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36" name="Google Shape;836;g6ad225a057_0_442"/>
          <p:cNvSpPr txBox="1">
            <a:spLocks noGrp="1"/>
          </p:cNvSpPr>
          <p:nvPr>
            <p:ph type="title"/>
          </p:nvPr>
        </p:nvSpPr>
        <p:spPr>
          <a:xfrm>
            <a:off x="5318650" y="691825"/>
            <a:ext cx="66972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40"/>
              <a:buFont typeface="Gill Sans"/>
              <a:buNone/>
            </a:pPr>
            <a:r>
              <a:rPr lang="en-US" sz="3240"/>
              <a:t>MANIFIESTO DE TESTING ÁGIL</a:t>
            </a:r>
            <a:endParaRPr sz="3240"/>
          </a:p>
        </p:txBody>
      </p:sp>
      <p:sp>
        <p:nvSpPr>
          <p:cNvPr id="837" name="Google Shape;837;g6ad225a057_0_442"/>
          <p:cNvSpPr txBox="1">
            <a:spLocks noGrp="1"/>
          </p:cNvSpPr>
          <p:nvPr>
            <p:ph type="sldNum" idx="12"/>
          </p:nvPr>
        </p:nvSpPr>
        <p:spPr>
          <a:xfrm>
            <a:off x="778643" y="5879656"/>
            <a:ext cx="354600" cy="2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838" name="Google Shape;838;g6ad225a057_0_442" descr="Abstract background&#10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6034925" y="882525"/>
            <a:ext cx="4354800" cy="59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g6ad225a057_0_4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4463" y="2046586"/>
            <a:ext cx="4655700" cy="3069000"/>
          </a:xfrm>
          <a:prstGeom prst="snipRoundRect">
            <a:avLst>
              <a:gd name="adj1" fmla="val 33542"/>
              <a:gd name="adj2" fmla="val 28895"/>
            </a:avLst>
          </a:prstGeom>
          <a:noFill/>
          <a:ln>
            <a:noFill/>
          </a:ln>
          <a:effectLst>
            <a:reflection stA="76000" endPos="23000" dist="104775" dir="5400000" fadeDir="5400012" sy="-100000" algn="bl" rotWithShape="0"/>
          </a:effectLst>
        </p:spPr>
      </p:pic>
      <p:pic>
        <p:nvPicPr>
          <p:cNvPr id="840" name="Google Shape;840;g6ad225a057_0_442"/>
          <p:cNvPicPr preferRelativeResize="0"/>
          <p:nvPr/>
        </p:nvPicPr>
        <p:blipFill rotWithShape="1">
          <a:blip r:embed="rId6">
            <a:alphaModFix/>
          </a:blip>
          <a:srcRect l="24210" t="4481" r="24210" b="47281"/>
          <a:stretch/>
        </p:blipFill>
        <p:spPr>
          <a:xfrm>
            <a:off x="2437275" y="4430699"/>
            <a:ext cx="1106400" cy="1106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250">
        <p:fade/>
      </p:transition>
    </mc:Choice>
    <mc:Fallback xmlns="">
      <p:transition advClick="0" advTm="18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287</Words>
  <Application>Microsoft Office PowerPoint</Application>
  <PresentationFormat>Panorámica</PresentationFormat>
  <Paragraphs>77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Quattrocento Sans</vt:lpstr>
      <vt:lpstr>Calibri</vt:lpstr>
      <vt:lpstr>Gill Sans</vt:lpstr>
      <vt:lpstr>Arial</vt:lpstr>
      <vt:lpstr>Courier New</vt:lpstr>
      <vt:lpstr>Office Theme</vt:lpstr>
      <vt:lpstr>MANIFIESTO Y PRINCIPIOS</vt:lpstr>
      <vt:lpstr>TESTING ÁGIL</vt:lpstr>
      <vt:lpstr>TESTING ÁGIL</vt:lpstr>
      <vt:lpstr>MANIFIESTO DE TESTING ÁGIL</vt:lpstr>
      <vt:lpstr>MANIFIESTO DE TESTING ÁGIL</vt:lpstr>
      <vt:lpstr>MANIFIESTO DE TESTING ÁGIL</vt:lpstr>
      <vt:lpstr>MANIFIESTO DE TESTING ÁGIL</vt:lpstr>
      <vt:lpstr>MANIFIESTO DE TESTING ÁGIL</vt:lpstr>
      <vt:lpstr>MANIFIESTO DE TESTING ÁGIL</vt:lpstr>
      <vt:lpstr>PRINCIPIOS DEL TESTING ÁGIL</vt:lpstr>
      <vt:lpstr>PRINCIPIOS DEL TESTING ÁGIL</vt:lpstr>
      <vt:lpstr>PRINCIPIOS DEL TESTING ÁGIL</vt:lpstr>
      <vt:lpstr>PRINCIPIOS DEL TESTING ÁGIL</vt:lpstr>
      <vt:lpstr>PRINCIPIOS DEL TESTING ÁGIL</vt:lpstr>
      <vt:lpstr>PRINCIPIOS DEL TESTING ÁGIL</vt:lpstr>
      <vt:lpstr>PRINCIPIOS DEL TESTING ÁGIL</vt:lpstr>
      <vt:lpstr>PRINCIPIOS DEL TESTING ÁGIL</vt:lpstr>
      <vt:lpstr>PRINCIPIOS DEL TESTING ÁGIL</vt:lpstr>
      <vt:lpstr>PRINCIPIOS DEL TESTING ÁGIL</vt:lpstr>
      <vt:lpstr>CONCLUSIÓN Y 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MANIFIESTO Y PRINCIPIOS</dc:title>
  <dc:creator>Gonzalo Martínez</dc:creator>
  <cp:lastModifiedBy>Gonzalo Martínez</cp:lastModifiedBy>
  <cp:revision>9</cp:revision>
  <dcterms:created xsi:type="dcterms:W3CDTF">2019-04-05T08:47:10Z</dcterms:created>
  <dcterms:modified xsi:type="dcterms:W3CDTF">2019-11-14T14:11:01Z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