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56" r:id="rId2"/>
    <p:sldId id="257" r:id="rId3"/>
    <p:sldId id="258" r:id="rId4"/>
    <p:sldId id="259" r:id="rId5"/>
    <p:sldId id="260" r:id="rId6"/>
    <p:sldId id="261" r:id="rId7"/>
    <p:sldId id="267" r:id="rId8"/>
    <p:sldId id="264" r:id="rId9"/>
    <p:sldId id="268" r:id="rId10"/>
    <p:sldId id="265" r:id="rId11"/>
    <p:sldId id="269" r:id="rId12"/>
    <p:sldId id="266"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370CF-6065-44F3-A876-D99C0D75C14D}" v="293" dt="2022-10-29T15:30:10.518"/>
    <p1510:client id="{CB76D04C-4B4E-487C-90A2-2370C91C25A9}" v="1376" dt="2022-10-31T03:51:51.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C0A42B-8D91-43BA-B2E5-6219053ABE50}"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2DA0E345-E9BC-4DFE-AB0D-196836CEC512}">
      <dgm:prSet/>
      <dgm:spPr/>
      <dgm:t>
        <a:bodyPr/>
        <a:lstStyle/>
        <a:p>
          <a:r>
            <a:rPr lang="es-ES" dirty="0"/>
            <a:t>1. </a:t>
          </a:r>
          <a:r>
            <a:rPr lang="es-ES" dirty="0">
              <a:latin typeface="Corbel" panose="020B0503020204020204"/>
            </a:rPr>
            <a:t>Descripción</a:t>
          </a:r>
          <a:r>
            <a:rPr lang="es-ES" dirty="0"/>
            <a:t> del caso                             </a:t>
          </a:r>
          <a:endParaRPr lang="en-US" dirty="0"/>
        </a:p>
      </dgm:t>
    </dgm:pt>
    <dgm:pt modelId="{AC505D62-8022-4EEF-B740-A0F2180F0E9C}" type="parTrans" cxnId="{1DB75EDA-A8C4-46FF-8E17-013B2449CEEE}">
      <dgm:prSet/>
      <dgm:spPr/>
      <dgm:t>
        <a:bodyPr/>
        <a:lstStyle/>
        <a:p>
          <a:endParaRPr lang="en-US"/>
        </a:p>
      </dgm:t>
    </dgm:pt>
    <dgm:pt modelId="{5D42F093-B419-48E2-BC52-CDD278D3A580}" type="sibTrans" cxnId="{1DB75EDA-A8C4-46FF-8E17-013B2449CEEE}">
      <dgm:prSet/>
      <dgm:spPr/>
      <dgm:t>
        <a:bodyPr/>
        <a:lstStyle/>
        <a:p>
          <a:endParaRPr lang="en-US"/>
        </a:p>
      </dgm:t>
    </dgm:pt>
    <dgm:pt modelId="{3DCB7397-2565-4025-AF11-CA90CD2DD579}">
      <dgm:prSet/>
      <dgm:spPr/>
      <dgm:t>
        <a:bodyPr/>
        <a:lstStyle/>
        <a:p>
          <a:pPr rtl="0"/>
          <a:r>
            <a:rPr lang="es-ES" dirty="0"/>
            <a:t>2. Objetivos                         </a:t>
          </a:r>
          <a:r>
            <a:rPr lang="es-ES" dirty="0">
              <a:latin typeface="Corbel" panose="020B0503020204020204"/>
            </a:rPr>
            <a:t>        </a:t>
          </a:r>
          <a:r>
            <a:rPr lang="es-ES" dirty="0"/>
            <a:t> </a:t>
          </a:r>
          <a:endParaRPr lang="en-US" dirty="0">
            <a:latin typeface="Corbel" panose="020B0503020204020204"/>
          </a:endParaRPr>
        </a:p>
      </dgm:t>
    </dgm:pt>
    <dgm:pt modelId="{DA771E63-8233-42D2-B605-C9C96C285E76}" type="parTrans" cxnId="{5CFE1EF1-6A47-4D3C-8561-90CACD7B5CC0}">
      <dgm:prSet/>
      <dgm:spPr/>
      <dgm:t>
        <a:bodyPr/>
        <a:lstStyle/>
        <a:p>
          <a:endParaRPr lang="en-US"/>
        </a:p>
      </dgm:t>
    </dgm:pt>
    <dgm:pt modelId="{7109C21B-0146-437E-8A3C-2915D9CAD6EB}" type="sibTrans" cxnId="{5CFE1EF1-6A47-4D3C-8561-90CACD7B5CC0}">
      <dgm:prSet/>
      <dgm:spPr/>
      <dgm:t>
        <a:bodyPr/>
        <a:lstStyle/>
        <a:p>
          <a:endParaRPr lang="en-US"/>
        </a:p>
      </dgm:t>
    </dgm:pt>
    <dgm:pt modelId="{EBF31C27-3E1E-46AD-8376-FC3DCDC56882}">
      <dgm:prSet/>
      <dgm:spPr/>
      <dgm:t>
        <a:bodyPr/>
        <a:lstStyle/>
        <a:p>
          <a:pPr rtl="0"/>
          <a:r>
            <a:rPr lang="es-ES" dirty="0"/>
            <a:t>3. </a:t>
          </a:r>
          <a:r>
            <a:rPr lang="es-ES" dirty="0">
              <a:latin typeface="Corbel" panose="020B0503020204020204"/>
            </a:rPr>
            <a:t>Descripción</a:t>
          </a:r>
          <a:r>
            <a:rPr lang="es-ES" dirty="0"/>
            <a:t> de los de los datos           </a:t>
          </a:r>
          <a:r>
            <a:rPr lang="es-ES" dirty="0">
              <a:latin typeface="Corbel" panose="020B0503020204020204"/>
            </a:rPr>
            <a:t> </a:t>
          </a:r>
          <a:endParaRPr lang="en-US" dirty="0">
            <a:latin typeface="Franklin Gothic Heavy"/>
          </a:endParaRPr>
        </a:p>
      </dgm:t>
    </dgm:pt>
    <dgm:pt modelId="{FEE84007-323E-4369-8553-F5B1488A5501}" type="parTrans" cxnId="{95C7326F-3BB5-47F8-B16E-E4CB2F9B754D}">
      <dgm:prSet/>
      <dgm:spPr/>
      <dgm:t>
        <a:bodyPr/>
        <a:lstStyle/>
        <a:p>
          <a:endParaRPr lang="en-US"/>
        </a:p>
      </dgm:t>
    </dgm:pt>
    <dgm:pt modelId="{E4CE9E4B-0E58-4AC6-AE64-05AD1FC7BC22}" type="sibTrans" cxnId="{95C7326F-3BB5-47F8-B16E-E4CB2F9B754D}">
      <dgm:prSet/>
      <dgm:spPr/>
      <dgm:t>
        <a:bodyPr/>
        <a:lstStyle/>
        <a:p>
          <a:endParaRPr lang="en-US"/>
        </a:p>
      </dgm:t>
    </dgm:pt>
    <dgm:pt modelId="{B9732037-6C32-48DD-8519-31E4583F1DFD}">
      <dgm:prSet phldr="0"/>
      <dgm:spPr/>
      <dgm:t>
        <a:bodyPr/>
        <a:lstStyle/>
        <a:p>
          <a:pPr rtl="0"/>
          <a:r>
            <a:rPr lang="es-ES" dirty="0">
              <a:latin typeface="Corbel"/>
            </a:rPr>
            <a:t>4. Storage </a:t>
          </a:r>
          <a:r>
            <a:rPr lang="es-ES" dirty="0" err="1">
              <a:latin typeface="Corbel"/>
            </a:rPr>
            <a:t>Account</a:t>
          </a:r>
          <a:endParaRPr lang="es-ES" dirty="0">
            <a:latin typeface="Corbel"/>
          </a:endParaRPr>
        </a:p>
      </dgm:t>
    </dgm:pt>
    <dgm:pt modelId="{51386A33-4810-491D-8B7D-1540D4B6F1C9}" type="parTrans" cxnId="{D4D6487A-BAB5-430A-8D76-9DF93C8F6699}">
      <dgm:prSet/>
      <dgm:spPr/>
    </dgm:pt>
    <dgm:pt modelId="{EACE9B96-E7A9-4A10-BB10-545872D00225}" type="sibTrans" cxnId="{D4D6487A-BAB5-430A-8D76-9DF93C8F6699}">
      <dgm:prSet/>
      <dgm:spPr/>
      <dgm:t>
        <a:bodyPr/>
        <a:lstStyle/>
        <a:p>
          <a:endParaRPr lang="en-US"/>
        </a:p>
      </dgm:t>
    </dgm:pt>
    <dgm:pt modelId="{C3FAA0AB-4FDC-4CCF-8BEB-299F231E0959}">
      <dgm:prSet phldr="0"/>
      <dgm:spPr/>
      <dgm:t>
        <a:bodyPr/>
        <a:lstStyle/>
        <a:p>
          <a:pPr rtl="0"/>
          <a:r>
            <a:rPr lang="es-ES" dirty="0">
              <a:latin typeface="Corbel"/>
            </a:rPr>
            <a:t>5. Data Lake</a:t>
          </a:r>
        </a:p>
      </dgm:t>
    </dgm:pt>
    <dgm:pt modelId="{2CD0CAA4-7F21-44AD-AD1C-B0D273F5BAE7}" type="parTrans" cxnId="{4E428637-019E-4D72-8068-3B9D9753D7FC}">
      <dgm:prSet/>
      <dgm:spPr/>
    </dgm:pt>
    <dgm:pt modelId="{7FCC9558-454B-4985-BA85-0611132DEDC7}" type="sibTrans" cxnId="{4E428637-019E-4D72-8068-3B9D9753D7FC}">
      <dgm:prSet/>
      <dgm:spPr/>
      <dgm:t>
        <a:bodyPr/>
        <a:lstStyle/>
        <a:p>
          <a:endParaRPr lang="en-US"/>
        </a:p>
      </dgm:t>
    </dgm:pt>
    <dgm:pt modelId="{18A8CF8B-6A90-4593-8216-1DAC9AD81566}">
      <dgm:prSet phldr="0"/>
      <dgm:spPr/>
      <dgm:t>
        <a:bodyPr/>
        <a:lstStyle/>
        <a:p>
          <a:pPr rtl="0"/>
          <a:r>
            <a:rPr lang="es-ES" dirty="0">
              <a:latin typeface="Corbel"/>
            </a:rPr>
            <a:t>6. Servidor de DB</a:t>
          </a:r>
        </a:p>
      </dgm:t>
    </dgm:pt>
    <dgm:pt modelId="{A73AE38C-D2E2-4441-9354-2F56197C3F3A}" type="parTrans" cxnId="{EAB24D9F-86A6-424B-927A-E1B0491E8EAB}">
      <dgm:prSet/>
      <dgm:spPr/>
    </dgm:pt>
    <dgm:pt modelId="{1FEA7777-8A6E-427B-8875-8D1447363750}" type="sibTrans" cxnId="{EAB24D9F-86A6-424B-927A-E1B0491E8EAB}">
      <dgm:prSet/>
      <dgm:spPr/>
      <dgm:t>
        <a:bodyPr/>
        <a:lstStyle/>
        <a:p>
          <a:endParaRPr lang="en-US"/>
        </a:p>
      </dgm:t>
    </dgm:pt>
    <dgm:pt modelId="{6CF5834D-2A06-4D2C-996B-44DA1A3C1633}">
      <dgm:prSet phldr="0"/>
      <dgm:spPr/>
      <dgm:t>
        <a:bodyPr/>
        <a:lstStyle/>
        <a:p>
          <a:pPr rtl="0"/>
          <a:r>
            <a:rPr lang="es-ES" dirty="0">
              <a:latin typeface="Corbel"/>
            </a:rPr>
            <a:t>7. DB de </a:t>
          </a:r>
          <a:r>
            <a:rPr lang="es-ES" dirty="0"/>
            <a:t>dbRetail</a:t>
          </a:r>
          <a:endParaRPr lang="es-ES" dirty="0">
            <a:latin typeface="Corbel"/>
          </a:endParaRPr>
        </a:p>
      </dgm:t>
    </dgm:pt>
    <dgm:pt modelId="{EDBC64E3-B71F-49FF-9217-322D63C7B53A}" type="parTrans" cxnId="{4FEC7D23-F5FE-4988-A23C-54131988A77F}">
      <dgm:prSet/>
      <dgm:spPr/>
    </dgm:pt>
    <dgm:pt modelId="{6541384B-931D-489F-864F-F097389FB6F0}" type="sibTrans" cxnId="{4FEC7D23-F5FE-4988-A23C-54131988A77F}">
      <dgm:prSet/>
      <dgm:spPr/>
      <dgm:t>
        <a:bodyPr/>
        <a:lstStyle/>
        <a:p>
          <a:endParaRPr lang="en-US"/>
        </a:p>
      </dgm:t>
    </dgm:pt>
    <dgm:pt modelId="{FC4290B2-C217-4092-B06E-B29FB0E60D91}">
      <dgm:prSet phldr="0"/>
      <dgm:spPr/>
      <dgm:t>
        <a:bodyPr/>
        <a:lstStyle/>
        <a:p>
          <a:pPr rtl="0"/>
          <a:r>
            <a:rPr lang="es-ES" dirty="0">
              <a:latin typeface="Corbel"/>
            </a:rPr>
            <a:t>8. Data Factory</a:t>
          </a:r>
        </a:p>
      </dgm:t>
    </dgm:pt>
    <dgm:pt modelId="{768A7BB2-9F60-47E3-80F8-B01E60A75EF2}" type="parTrans" cxnId="{F69D8CE6-B67C-49DA-BA20-CAFCC89C8292}">
      <dgm:prSet/>
      <dgm:spPr/>
    </dgm:pt>
    <dgm:pt modelId="{D48446DA-4B00-4DD1-BFD4-C45227A97C92}" type="sibTrans" cxnId="{F69D8CE6-B67C-49DA-BA20-CAFCC89C8292}">
      <dgm:prSet/>
      <dgm:spPr/>
      <dgm:t>
        <a:bodyPr/>
        <a:lstStyle/>
        <a:p>
          <a:endParaRPr lang="en-US"/>
        </a:p>
      </dgm:t>
    </dgm:pt>
    <dgm:pt modelId="{666F538D-DFF3-42CE-A672-A43B0135A2AA}">
      <dgm:prSet phldr="0"/>
      <dgm:spPr/>
      <dgm:t>
        <a:bodyPr/>
        <a:lstStyle/>
        <a:p>
          <a:pPr rtl="0"/>
          <a:r>
            <a:rPr lang="es-ES" dirty="0">
              <a:latin typeface="Corbel"/>
            </a:rPr>
            <a:t>9. Databricks </a:t>
          </a:r>
        </a:p>
      </dgm:t>
    </dgm:pt>
    <dgm:pt modelId="{36DF2342-2166-4C99-BD49-05FB6BCEA6FA}" type="parTrans" cxnId="{5540AAD7-1EBC-4A0A-8311-807FFB7B3599}">
      <dgm:prSet/>
      <dgm:spPr/>
    </dgm:pt>
    <dgm:pt modelId="{6BC2238B-5E06-4F13-9C70-BC46D568D177}" type="sibTrans" cxnId="{5540AAD7-1EBC-4A0A-8311-807FFB7B3599}">
      <dgm:prSet/>
      <dgm:spPr/>
      <dgm:t>
        <a:bodyPr/>
        <a:lstStyle/>
        <a:p>
          <a:endParaRPr lang="en-US"/>
        </a:p>
      </dgm:t>
    </dgm:pt>
    <dgm:pt modelId="{C8F3993E-3EE9-4FE1-874F-D3A84C2FBBA3}">
      <dgm:prSet phldr="0"/>
      <dgm:spPr/>
      <dgm:t>
        <a:bodyPr/>
        <a:lstStyle/>
        <a:p>
          <a:pPr rtl="0"/>
          <a:r>
            <a:rPr lang="es-ES" dirty="0">
              <a:latin typeface="Corbel"/>
            </a:rPr>
            <a:t>10. </a:t>
          </a:r>
          <a:r>
            <a:rPr lang="es-ES" dirty="0" err="1">
              <a:latin typeface="Corbel"/>
            </a:rPr>
            <a:t>Proximos</a:t>
          </a:r>
          <a:r>
            <a:rPr lang="es-ES" dirty="0">
              <a:latin typeface="Corbel"/>
            </a:rPr>
            <a:t> pasos. </a:t>
          </a:r>
          <a:r>
            <a:rPr lang="es-ES" dirty="0">
              <a:latin typeface="Franklin Gothic Heavy"/>
            </a:rPr>
            <a:t> </a:t>
          </a:r>
          <a:r>
            <a:rPr lang="es-ES" dirty="0">
              <a:latin typeface="Corbel" panose="020B0503020204020204"/>
            </a:rPr>
            <a:t> </a:t>
          </a:r>
          <a:r>
            <a:rPr lang="es-ES" dirty="0"/>
            <a:t>   </a:t>
          </a:r>
        </a:p>
      </dgm:t>
    </dgm:pt>
    <dgm:pt modelId="{47AD5CDC-E1DD-4518-8F67-4F79DB309ADE}" type="parTrans" cxnId="{7ACB1F5E-8F06-4918-8F59-7C4D7688E83A}">
      <dgm:prSet/>
      <dgm:spPr/>
    </dgm:pt>
    <dgm:pt modelId="{B15406D5-4EFE-4FDF-B5A5-F860ECA6F73E}" type="sibTrans" cxnId="{7ACB1F5E-8F06-4918-8F59-7C4D7688E83A}">
      <dgm:prSet/>
      <dgm:spPr/>
      <dgm:t>
        <a:bodyPr/>
        <a:lstStyle/>
        <a:p>
          <a:endParaRPr lang="en-US"/>
        </a:p>
      </dgm:t>
    </dgm:pt>
    <dgm:pt modelId="{2114A8F1-1ECB-4B38-BA0C-E8302DF175EB}" type="pres">
      <dgm:prSet presAssocID="{B0C0A42B-8D91-43BA-B2E5-6219053ABE50}" presName="vert0" presStyleCnt="0">
        <dgm:presLayoutVars>
          <dgm:dir/>
          <dgm:animOne val="branch"/>
          <dgm:animLvl val="lvl"/>
        </dgm:presLayoutVars>
      </dgm:prSet>
      <dgm:spPr/>
    </dgm:pt>
    <dgm:pt modelId="{5C14F122-7751-44A1-8BCE-E638023F8C0F}" type="pres">
      <dgm:prSet presAssocID="{2DA0E345-E9BC-4DFE-AB0D-196836CEC512}" presName="thickLine" presStyleLbl="alignNode1" presStyleIdx="0" presStyleCnt="10"/>
      <dgm:spPr/>
    </dgm:pt>
    <dgm:pt modelId="{C06840B7-1091-4FE7-A334-47F12C026C92}" type="pres">
      <dgm:prSet presAssocID="{2DA0E345-E9BC-4DFE-AB0D-196836CEC512}" presName="horz1" presStyleCnt="0"/>
      <dgm:spPr/>
    </dgm:pt>
    <dgm:pt modelId="{BB3347CC-BC8F-4BFB-9849-DE0CB0996789}" type="pres">
      <dgm:prSet presAssocID="{2DA0E345-E9BC-4DFE-AB0D-196836CEC512}" presName="tx1" presStyleLbl="revTx" presStyleIdx="0" presStyleCnt="10"/>
      <dgm:spPr/>
    </dgm:pt>
    <dgm:pt modelId="{3326532A-BA4A-4C3B-87FE-15E6102232C5}" type="pres">
      <dgm:prSet presAssocID="{2DA0E345-E9BC-4DFE-AB0D-196836CEC512}" presName="vert1" presStyleCnt="0"/>
      <dgm:spPr/>
    </dgm:pt>
    <dgm:pt modelId="{D2E672B5-8024-4032-8449-6D69C1BAD961}" type="pres">
      <dgm:prSet presAssocID="{3DCB7397-2565-4025-AF11-CA90CD2DD579}" presName="thickLine" presStyleLbl="alignNode1" presStyleIdx="1" presStyleCnt="10"/>
      <dgm:spPr/>
    </dgm:pt>
    <dgm:pt modelId="{770E3E72-95C4-447E-AFA0-4095DCF42459}" type="pres">
      <dgm:prSet presAssocID="{3DCB7397-2565-4025-AF11-CA90CD2DD579}" presName="horz1" presStyleCnt="0"/>
      <dgm:spPr/>
    </dgm:pt>
    <dgm:pt modelId="{CC2EA310-410A-45CF-B5A5-1ACE985BB68E}" type="pres">
      <dgm:prSet presAssocID="{3DCB7397-2565-4025-AF11-CA90CD2DD579}" presName="tx1" presStyleLbl="revTx" presStyleIdx="1" presStyleCnt="10"/>
      <dgm:spPr/>
    </dgm:pt>
    <dgm:pt modelId="{374C4833-B8ED-472C-9186-ED1D46166D45}" type="pres">
      <dgm:prSet presAssocID="{3DCB7397-2565-4025-AF11-CA90CD2DD579}" presName="vert1" presStyleCnt="0"/>
      <dgm:spPr/>
    </dgm:pt>
    <dgm:pt modelId="{FE1B9E70-B139-4982-B9B3-7DD69588827E}" type="pres">
      <dgm:prSet presAssocID="{EBF31C27-3E1E-46AD-8376-FC3DCDC56882}" presName="thickLine" presStyleLbl="alignNode1" presStyleIdx="2" presStyleCnt="10"/>
      <dgm:spPr/>
    </dgm:pt>
    <dgm:pt modelId="{D883738C-E87A-4CE7-AEEC-94EC039DFC16}" type="pres">
      <dgm:prSet presAssocID="{EBF31C27-3E1E-46AD-8376-FC3DCDC56882}" presName="horz1" presStyleCnt="0"/>
      <dgm:spPr/>
    </dgm:pt>
    <dgm:pt modelId="{B951978A-6719-4980-BFD8-93DD835940CE}" type="pres">
      <dgm:prSet presAssocID="{EBF31C27-3E1E-46AD-8376-FC3DCDC56882}" presName="tx1" presStyleLbl="revTx" presStyleIdx="2" presStyleCnt="10"/>
      <dgm:spPr/>
    </dgm:pt>
    <dgm:pt modelId="{71AEAB2B-0480-41A5-AEA4-B45E8C15F002}" type="pres">
      <dgm:prSet presAssocID="{EBF31C27-3E1E-46AD-8376-FC3DCDC56882}" presName="vert1" presStyleCnt="0"/>
      <dgm:spPr/>
    </dgm:pt>
    <dgm:pt modelId="{62118AC5-5B6C-47D2-966B-C95488BF0A9C}" type="pres">
      <dgm:prSet presAssocID="{B9732037-6C32-48DD-8519-31E4583F1DFD}" presName="thickLine" presStyleLbl="alignNode1" presStyleIdx="3" presStyleCnt="10"/>
      <dgm:spPr/>
    </dgm:pt>
    <dgm:pt modelId="{A2FA09E3-EF87-4D6E-AD76-9D514B1188DC}" type="pres">
      <dgm:prSet presAssocID="{B9732037-6C32-48DD-8519-31E4583F1DFD}" presName="horz1" presStyleCnt="0"/>
      <dgm:spPr/>
    </dgm:pt>
    <dgm:pt modelId="{0CA7A195-EA5B-4C93-9371-6EE4472F4A24}" type="pres">
      <dgm:prSet presAssocID="{B9732037-6C32-48DD-8519-31E4583F1DFD}" presName="tx1" presStyleLbl="revTx" presStyleIdx="3" presStyleCnt="10"/>
      <dgm:spPr/>
    </dgm:pt>
    <dgm:pt modelId="{6F24E485-DBC3-4003-BE08-F61FA4FA87DE}" type="pres">
      <dgm:prSet presAssocID="{B9732037-6C32-48DD-8519-31E4583F1DFD}" presName="vert1" presStyleCnt="0"/>
      <dgm:spPr/>
    </dgm:pt>
    <dgm:pt modelId="{31251480-312B-47F5-B387-0C8502E4DFCA}" type="pres">
      <dgm:prSet presAssocID="{C3FAA0AB-4FDC-4CCF-8BEB-299F231E0959}" presName="thickLine" presStyleLbl="alignNode1" presStyleIdx="4" presStyleCnt="10"/>
      <dgm:spPr/>
    </dgm:pt>
    <dgm:pt modelId="{8C77DC38-6639-479D-8D18-A2592F5F6DB0}" type="pres">
      <dgm:prSet presAssocID="{C3FAA0AB-4FDC-4CCF-8BEB-299F231E0959}" presName="horz1" presStyleCnt="0"/>
      <dgm:spPr/>
    </dgm:pt>
    <dgm:pt modelId="{587A7E32-0372-4142-A1FE-0967F170D39E}" type="pres">
      <dgm:prSet presAssocID="{C3FAA0AB-4FDC-4CCF-8BEB-299F231E0959}" presName="tx1" presStyleLbl="revTx" presStyleIdx="4" presStyleCnt="10"/>
      <dgm:spPr/>
    </dgm:pt>
    <dgm:pt modelId="{63A21EFC-CA19-48DE-B54F-1BEC699BEB3F}" type="pres">
      <dgm:prSet presAssocID="{C3FAA0AB-4FDC-4CCF-8BEB-299F231E0959}" presName="vert1" presStyleCnt="0"/>
      <dgm:spPr/>
    </dgm:pt>
    <dgm:pt modelId="{4FA702A7-E764-4E7E-8052-32E77040C305}" type="pres">
      <dgm:prSet presAssocID="{18A8CF8B-6A90-4593-8216-1DAC9AD81566}" presName="thickLine" presStyleLbl="alignNode1" presStyleIdx="5" presStyleCnt="10"/>
      <dgm:spPr/>
    </dgm:pt>
    <dgm:pt modelId="{649E75B8-88D8-440E-A142-6D7E6709B2C8}" type="pres">
      <dgm:prSet presAssocID="{18A8CF8B-6A90-4593-8216-1DAC9AD81566}" presName="horz1" presStyleCnt="0"/>
      <dgm:spPr/>
    </dgm:pt>
    <dgm:pt modelId="{788D2ABF-92F4-44D8-967F-8141545855C7}" type="pres">
      <dgm:prSet presAssocID="{18A8CF8B-6A90-4593-8216-1DAC9AD81566}" presName="tx1" presStyleLbl="revTx" presStyleIdx="5" presStyleCnt="10"/>
      <dgm:spPr/>
    </dgm:pt>
    <dgm:pt modelId="{0CBCC6DC-279A-452C-85D4-BC3BA665674D}" type="pres">
      <dgm:prSet presAssocID="{18A8CF8B-6A90-4593-8216-1DAC9AD81566}" presName="vert1" presStyleCnt="0"/>
      <dgm:spPr/>
    </dgm:pt>
    <dgm:pt modelId="{C5F94345-79A7-47A4-B5BF-A6E933EBCD80}" type="pres">
      <dgm:prSet presAssocID="{6CF5834D-2A06-4D2C-996B-44DA1A3C1633}" presName="thickLine" presStyleLbl="alignNode1" presStyleIdx="6" presStyleCnt="10"/>
      <dgm:spPr/>
    </dgm:pt>
    <dgm:pt modelId="{624159EF-7633-42CA-A77C-7E5EA84D0212}" type="pres">
      <dgm:prSet presAssocID="{6CF5834D-2A06-4D2C-996B-44DA1A3C1633}" presName="horz1" presStyleCnt="0"/>
      <dgm:spPr/>
    </dgm:pt>
    <dgm:pt modelId="{723AF457-DBB8-46F9-ADD4-B712DAF76CAF}" type="pres">
      <dgm:prSet presAssocID="{6CF5834D-2A06-4D2C-996B-44DA1A3C1633}" presName="tx1" presStyleLbl="revTx" presStyleIdx="6" presStyleCnt="10"/>
      <dgm:spPr/>
    </dgm:pt>
    <dgm:pt modelId="{2A919647-ECF0-4D39-B0D0-ADB5818F4D0D}" type="pres">
      <dgm:prSet presAssocID="{6CF5834D-2A06-4D2C-996B-44DA1A3C1633}" presName="vert1" presStyleCnt="0"/>
      <dgm:spPr/>
    </dgm:pt>
    <dgm:pt modelId="{2C42388E-1A32-4667-8E34-452DB165E2EA}" type="pres">
      <dgm:prSet presAssocID="{FC4290B2-C217-4092-B06E-B29FB0E60D91}" presName="thickLine" presStyleLbl="alignNode1" presStyleIdx="7" presStyleCnt="10"/>
      <dgm:spPr/>
    </dgm:pt>
    <dgm:pt modelId="{02475915-2A22-4358-AA5B-CFEB50F1B76F}" type="pres">
      <dgm:prSet presAssocID="{FC4290B2-C217-4092-B06E-B29FB0E60D91}" presName="horz1" presStyleCnt="0"/>
      <dgm:spPr/>
    </dgm:pt>
    <dgm:pt modelId="{C6B10536-4E62-487E-8F1E-9839B2564277}" type="pres">
      <dgm:prSet presAssocID="{FC4290B2-C217-4092-B06E-B29FB0E60D91}" presName="tx1" presStyleLbl="revTx" presStyleIdx="7" presStyleCnt="10"/>
      <dgm:spPr/>
    </dgm:pt>
    <dgm:pt modelId="{51104081-8A9B-4F0A-933E-3753E4FC1EA1}" type="pres">
      <dgm:prSet presAssocID="{FC4290B2-C217-4092-B06E-B29FB0E60D91}" presName="vert1" presStyleCnt="0"/>
      <dgm:spPr/>
    </dgm:pt>
    <dgm:pt modelId="{2326345F-B775-4859-A8E3-3BFDE0F7B5B1}" type="pres">
      <dgm:prSet presAssocID="{666F538D-DFF3-42CE-A672-A43B0135A2AA}" presName="thickLine" presStyleLbl="alignNode1" presStyleIdx="8" presStyleCnt="10"/>
      <dgm:spPr/>
    </dgm:pt>
    <dgm:pt modelId="{EF641AA2-B1ED-4D15-96FF-E9A5C71611D8}" type="pres">
      <dgm:prSet presAssocID="{666F538D-DFF3-42CE-A672-A43B0135A2AA}" presName="horz1" presStyleCnt="0"/>
      <dgm:spPr/>
    </dgm:pt>
    <dgm:pt modelId="{D7E89928-4F5A-4AA7-BAE9-79877FA6AD53}" type="pres">
      <dgm:prSet presAssocID="{666F538D-DFF3-42CE-A672-A43B0135A2AA}" presName="tx1" presStyleLbl="revTx" presStyleIdx="8" presStyleCnt="10"/>
      <dgm:spPr/>
    </dgm:pt>
    <dgm:pt modelId="{525286BD-9331-4935-8363-1DC42DEB5B40}" type="pres">
      <dgm:prSet presAssocID="{666F538D-DFF3-42CE-A672-A43B0135A2AA}" presName="vert1" presStyleCnt="0"/>
      <dgm:spPr/>
    </dgm:pt>
    <dgm:pt modelId="{255B44D7-A327-4A40-91E8-79E4D4A5CF48}" type="pres">
      <dgm:prSet presAssocID="{C8F3993E-3EE9-4FE1-874F-D3A84C2FBBA3}" presName="thickLine" presStyleLbl="alignNode1" presStyleIdx="9" presStyleCnt="10"/>
      <dgm:spPr/>
    </dgm:pt>
    <dgm:pt modelId="{CAA168C9-4D17-40D6-B6D8-E810B3B512B0}" type="pres">
      <dgm:prSet presAssocID="{C8F3993E-3EE9-4FE1-874F-D3A84C2FBBA3}" presName="horz1" presStyleCnt="0"/>
      <dgm:spPr/>
    </dgm:pt>
    <dgm:pt modelId="{FC7869C2-11D5-4CE7-BABD-90B009A621E4}" type="pres">
      <dgm:prSet presAssocID="{C8F3993E-3EE9-4FE1-874F-D3A84C2FBBA3}" presName="tx1" presStyleLbl="revTx" presStyleIdx="9" presStyleCnt="10"/>
      <dgm:spPr/>
    </dgm:pt>
    <dgm:pt modelId="{F3EFE44B-E265-413A-87BA-8BFFEB7D9340}" type="pres">
      <dgm:prSet presAssocID="{C8F3993E-3EE9-4FE1-874F-D3A84C2FBBA3}" presName="vert1" presStyleCnt="0"/>
      <dgm:spPr/>
    </dgm:pt>
  </dgm:ptLst>
  <dgm:cxnLst>
    <dgm:cxn modelId="{A7884A11-5470-4E24-9260-ECE4DD70E8E8}" type="presOf" srcId="{2DA0E345-E9BC-4DFE-AB0D-196836CEC512}" destId="{BB3347CC-BC8F-4BFB-9849-DE0CB0996789}" srcOrd="0" destOrd="0" presId="urn:microsoft.com/office/officeart/2008/layout/LinedList"/>
    <dgm:cxn modelId="{82FC5816-7071-4EA6-B4CF-13538A6A3806}" type="presOf" srcId="{FC4290B2-C217-4092-B06E-B29FB0E60D91}" destId="{C6B10536-4E62-487E-8F1E-9839B2564277}" srcOrd="0" destOrd="0" presId="urn:microsoft.com/office/officeart/2008/layout/LinedList"/>
    <dgm:cxn modelId="{EBBEA622-AA94-4D12-BFAD-5CC823644C22}" type="presOf" srcId="{B9732037-6C32-48DD-8519-31E4583F1DFD}" destId="{0CA7A195-EA5B-4C93-9371-6EE4472F4A24}" srcOrd="0" destOrd="0" presId="urn:microsoft.com/office/officeart/2008/layout/LinedList"/>
    <dgm:cxn modelId="{4FEC7D23-F5FE-4988-A23C-54131988A77F}" srcId="{B0C0A42B-8D91-43BA-B2E5-6219053ABE50}" destId="{6CF5834D-2A06-4D2C-996B-44DA1A3C1633}" srcOrd="6" destOrd="0" parTransId="{EDBC64E3-B71F-49FF-9217-322D63C7B53A}" sibTransId="{6541384B-931D-489F-864F-F097389FB6F0}"/>
    <dgm:cxn modelId="{75C02933-BD38-43B6-BD1B-EC77F70722B9}" type="presOf" srcId="{3DCB7397-2565-4025-AF11-CA90CD2DD579}" destId="{CC2EA310-410A-45CF-B5A5-1ACE985BB68E}" srcOrd="0" destOrd="0" presId="urn:microsoft.com/office/officeart/2008/layout/LinedList"/>
    <dgm:cxn modelId="{4E428637-019E-4D72-8068-3B9D9753D7FC}" srcId="{B0C0A42B-8D91-43BA-B2E5-6219053ABE50}" destId="{C3FAA0AB-4FDC-4CCF-8BEB-299F231E0959}" srcOrd="4" destOrd="0" parTransId="{2CD0CAA4-7F21-44AD-AD1C-B0D273F5BAE7}" sibTransId="{7FCC9558-454B-4985-BA85-0611132DEDC7}"/>
    <dgm:cxn modelId="{7ACB1F5E-8F06-4918-8F59-7C4D7688E83A}" srcId="{B0C0A42B-8D91-43BA-B2E5-6219053ABE50}" destId="{C8F3993E-3EE9-4FE1-874F-D3A84C2FBBA3}" srcOrd="9" destOrd="0" parTransId="{47AD5CDC-E1DD-4518-8F67-4F79DB309ADE}" sibTransId="{B15406D5-4EFE-4FDF-B5A5-F860ECA6F73E}"/>
    <dgm:cxn modelId="{95C7326F-3BB5-47F8-B16E-E4CB2F9B754D}" srcId="{B0C0A42B-8D91-43BA-B2E5-6219053ABE50}" destId="{EBF31C27-3E1E-46AD-8376-FC3DCDC56882}" srcOrd="2" destOrd="0" parTransId="{FEE84007-323E-4369-8553-F5B1488A5501}" sibTransId="{E4CE9E4B-0E58-4AC6-AE64-05AD1FC7BC22}"/>
    <dgm:cxn modelId="{28740E70-B649-4EE2-B8DA-A3255E8BED9D}" type="presOf" srcId="{EBF31C27-3E1E-46AD-8376-FC3DCDC56882}" destId="{B951978A-6719-4980-BFD8-93DD835940CE}" srcOrd="0" destOrd="0" presId="urn:microsoft.com/office/officeart/2008/layout/LinedList"/>
    <dgm:cxn modelId="{DDAC1874-798E-4866-AFE6-92BB6E0C4AB8}" type="presOf" srcId="{18A8CF8B-6A90-4593-8216-1DAC9AD81566}" destId="{788D2ABF-92F4-44D8-967F-8141545855C7}" srcOrd="0" destOrd="0" presId="urn:microsoft.com/office/officeart/2008/layout/LinedList"/>
    <dgm:cxn modelId="{D4D6487A-BAB5-430A-8D76-9DF93C8F6699}" srcId="{B0C0A42B-8D91-43BA-B2E5-6219053ABE50}" destId="{B9732037-6C32-48DD-8519-31E4583F1DFD}" srcOrd="3" destOrd="0" parTransId="{51386A33-4810-491D-8B7D-1540D4B6F1C9}" sibTransId="{EACE9B96-E7A9-4A10-BB10-545872D00225}"/>
    <dgm:cxn modelId="{BACC3281-83DA-4568-AD33-17A11D1F6420}" type="presOf" srcId="{666F538D-DFF3-42CE-A672-A43B0135A2AA}" destId="{D7E89928-4F5A-4AA7-BAE9-79877FA6AD53}" srcOrd="0" destOrd="0" presId="urn:microsoft.com/office/officeart/2008/layout/LinedList"/>
    <dgm:cxn modelId="{5D4E3B8C-2B1E-4621-B18F-5152078E4CD9}" type="presOf" srcId="{6CF5834D-2A06-4D2C-996B-44DA1A3C1633}" destId="{723AF457-DBB8-46F9-ADD4-B712DAF76CAF}" srcOrd="0" destOrd="0" presId="urn:microsoft.com/office/officeart/2008/layout/LinedList"/>
    <dgm:cxn modelId="{09B68698-142B-40C3-83E0-5F92F590A819}" type="presOf" srcId="{B0C0A42B-8D91-43BA-B2E5-6219053ABE50}" destId="{2114A8F1-1ECB-4B38-BA0C-E8302DF175EB}" srcOrd="0" destOrd="0" presId="urn:microsoft.com/office/officeart/2008/layout/LinedList"/>
    <dgm:cxn modelId="{EAB24D9F-86A6-424B-927A-E1B0491E8EAB}" srcId="{B0C0A42B-8D91-43BA-B2E5-6219053ABE50}" destId="{18A8CF8B-6A90-4593-8216-1DAC9AD81566}" srcOrd="5" destOrd="0" parTransId="{A73AE38C-D2E2-4441-9354-2F56197C3F3A}" sibTransId="{1FEA7777-8A6E-427B-8875-8D1447363750}"/>
    <dgm:cxn modelId="{5540AAD7-1EBC-4A0A-8311-807FFB7B3599}" srcId="{B0C0A42B-8D91-43BA-B2E5-6219053ABE50}" destId="{666F538D-DFF3-42CE-A672-A43B0135A2AA}" srcOrd="8" destOrd="0" parTransId="{36DF2342-2166-4C99-BD49-05FB6BCEA6FA}" sibTransId="{6BC2238B-5E06-4F13-9C70-BC46D568D177}"/>
    <dgm:cxn modelId="{1DB75EDA-A8C4-46FF-8E17-013B2449CEEE}" srcId="{B0C0A42B-8D91-43BA-B2E5-6219053ABE50}" destId="{2DA0E345-E9BC-4DFE-AB0D-196836CEC512}" srcOrd="0" destOrd="0" parTransId="{AC505D62-8022-4EEF-B740-A0F2180F0E9C}" sibTransId="{5D42F093-B419-48E2-BC52-CDD278D3A580}"/>
    <dgm:cxn modelId="{F69D8CE6-B67C-49DA-BA20-CAFCC89C8292}" srcId="{B0C0A42B-8D91-43BA-B2E5-6219053ABE50}" destId="{FC4290B2-C217-4092-B06E-B29FB0E60D91}" srcOrd="7" destOrd="0" parTransId="{768A7BB2-9F60-47E3-80F8-B01E60A75EF2}" sibTransId="{D48446DA-4B00-4DD1-BFD4-C45227A97C92}"/>
    <dgm:cxn modelId="{5CFE1EF1-6A47-4D3C-8561-90CACD7B5CC0}" srcId="{B0C0A42B-8D91-43BA-B2E5-6219053ABE50}" destId="{3DCB7397-2565-4025-AF11-CA90CD2DD579}" srcOrd="1" destOrd="0" parTransId="{DA771E63-8233-42D2-B605-C9C96C285E76}" sibTransId="{7109C21B-0146-437E-8A3C-2915D9CAD6EB}"/>
    <dgm:cxn modelId="{BB1E8FF8-0AAA-4272-96A6-0C76CF1C70E5}" type="presOf" srcId="{C8F3993E-3EE9-4FE1-874F-D3A84C2FBBA3}" destId="{FC7869C2-11D5-4CE7-BABD-90B009A621E4}" srcOrd="0" destOrd="0" presId="urn:microsoft.com/office/officeart/2008/layout/LinedList"/>
    <dgm:cxn modelId="{2E0168FB-58D3-4B5B-850F-F38D89B3D49B}" type="presOf" srcId="{C3FAA0AB-4FDC-4CCF-8BEB-299F231E0959}" destId="{587A7E32-0372-4142-A1FE-0967F170D39E}" srcOrd="0" destOrd="0" presId="urn:microsoft.com/office/officeart/2008/layout/LinedList"/>
    <dgm:cxn modelId="{5DAD9CD4-E7D5-4594-9D68-49887FE99131}" type="presParOf" srcId="{2114A8F1-1ECB-4B38-BA0C-E8302DF175EB}" destId="{5C14F122-7751-44A1-8BCE-E638023F8C0F}" srcOrd="0" destOrd="0" presId="urn:microsoft.com/office/officeart/2008/layout/LinedList"/>
    <dgm:cxn modelId="{809900FB-78D7-4FBE-B372-C97D58102C48}" type="presParOf" srcId="{2114A8F1-1ECB-4B38-BA0C-E8302DF175EB}" destId="{C06840B7-1091-4FE7-A334-47F12C026C92}" srcOrd="1" destOrd="0" presId="urn:microsoft.com/office/officeart/2008/layout/LinedList"/>
    <dgm:cxn modelId="{85EC5FDF-B6F8-4393-98DC-32E24406DE79}" type="presParOf" srcId="{C06840B7-1091-4FE7-A334-47F12C026C92}" destId="{BB3347CC-BC8F-4BFB-9849-DE0CB0996789}" srcOrd="0" destOrd="0" presId="urn:microsoft.com/office/officeart/2008/layout/LinedList"/>
    <dgm:cxn modelId="{C4740C14-9BD0-421C-9C66-17D1286411E5}" type="presParOf" srcId="{C06840B7-1091-4FE7-A334-47F12C026C92}" destId="{3326532A-BA4A-4C3B-87FE-15E6102232C5}" srcOrd="1" destOrd="0" presId="urn:microsoft.com/office/officeart/2008/layout/LinedList"/>
    <dgm:cxn modelId="{C0F8C752-BAE9-4757-B097-06C7A10E460B}" type="presParOf" srcId="{2114A8F1-1ECB-4B38-BA0C-E8302DF175EB}" destId="{D2E672B5-8024-4032-8449-6D69C1BAD961}" srcOrd="2" destOrd="0" presId="urn:microsoft.com/office/officeart/2008/layout/LinedList"/>
    <dgm:cxn modelId="{35E6DE64-8608-496B-BAE5-45490EE779DD}" type="presParOf" srcId="{2114A8F1-1ECB-4B38-BA0C-E8302DF175EB}" destId="{770E3E72-95C4-447E-AFA0-4095DCF42459}" srcOrd="3" destOrd="0" presId="urn:microsoft.com/office/officeart/2008/layout/LinedList"/>
    <dgm:cxn modelId="{96413109-C3ED-4CBF-AF6D-DF099E0D14E8}" type="presParOf" srcId="{770E3E72-95C4-447E-AFA0-4095DCF42459}" destId="{CC2EA310-410A-45CF-B5A5-1ACE985BB68E}" srcOrd="0" destOrd="0" presId="urn:microsoft.com/office/officeart/2008/layout/LinedList"/>
    <dgm:cxn modelId="{40E389B3-7011-4FAA-965D-88EA1C84084C}" type="presParOf" srcId="{770E3E72-95C4-447E-AFA0-4095DCF42459}" destId="{374C4833-B8ED-472C-9186-ED1D46166D45}" srcOrd="1" destOrd="0" presId="urn:microsoft.com/office/officeart/2008/layout/LinedList"/>
    <dgm:cxn modelId="{748DE6FB-8A9D-45DF-80DE-F7312B7A5122}" type="presParOf" srcId="{2114A8F1-1ECB-4B38-BA0C-E8302DF175EB}" destId="{FE1B9E70-B139-4982-B9B3-7DD69588827E}" srcOrd="4" destOrd="0" presId="urn:microsoft.com/office/officeart/2008/layout/LinedList"/>
    <dgm:cxn modelId="{6C68B2F0-FC58-42C5-BE03-D86DC272E015}" type="presParOf" srcId="{2114A8F1-1ECB-4B38-BA0C-E8302DF175EB}" destId="{D883738C-E87A-4CE7-AEEC-94EC039DFC16}" srcOrd="5" destOrd="0" presId="urn:microsoft.com/office/officeart/2008/layout/LinedList"/>
    <dgm:cxn modelId="{D056B235-1942-47BA-B073-543F9C7909AD}" type="presParOf" srcId="{D883738C-E87A-4CE7-AEEC-94EC039DFC16}" destId="{B951978A-6719-4980-BFD8-93DD835940CE}" srcOrd="0" destOrd="0" presId="urn:microsoft.com/office/officeart/2008/layout/LinedList"/>
    <dgm:cxn modelId="{2E82765A-8D21-41B4-B682-BC3C1AA5BA49}" type="presParOf" srcId="{D883738C-E87A-4CE7-AEEC-94EC039DFC16}" destId="{71AEAB2B-0480-41A5-AEA4-B45E8C15F002}" srcOrd="1" destOrd="0" presId="urn:microsoft.com/office/officeart/2008/layout/LinedList"/>
    <dgm:cxn modelId="{74A47D0C-A37E-4988-A040-8844B20B66A4}" type="presParOf" srcId="{2114A8F1-1ECB-4B38-BA0C-E8302DF175EB}" destId="{62118AC5-5B6C-47D2-966B-C95488BF0A9C}" srcOrd="6" destOrd="0" presId="urn:microsoft.com/office/officeart/2008/layout/LinedList"/>
    <dgm:cxn modelId="{E6865DC6-312C-4735-AC19-9BCB5A312E2B}" type="presParOf" srcId="{2114A8F1-1ECB-4B38-BA0C-E8302DF175EB}" destId="{A2FA09E3-EF87-4D6E-AD76-9D514B1188DC}" srcOrd="7" destOrd="0" presId="urn:microsoft.com/office/officeart/2008/layout/LinedList"/>
    <dgm:cxn modelId="{776ACF9B-33A2-4EF0-8B3A-AFC5E0706358}" type="presParOf" srcId="{A2FA09E3-EF87-4D6E-AD76-9D514B1188DC}" destId="{0CA7A195-EA5B-4C93-9371-6EE4472F4A24}" srcOrd="0" destOrd="0" presId="urn:microsoft.com/office/officeart/2008/layout/LinedList"/>
    <dgm:cxn modelId="{12403DBB-E333-49FC-9BC6-B33C74CE7112}" type="presParOf" srcId="{A2FA09E3-EF87-4D6E-AD76-9D514B1188DC}" destId="{6F24E485-DBC3-4003-BE08-F61FA4FA87DE}" srcOrd="1" destOrd="0" presId="urn:microsoft.com/office/officeart/2008/layout/LinedList"/>
    <dgm:cxn modelId="{7C701BA2-81D1-4E98-ADC1-1CF18A65EE5F}" type="presParOf" srcId="{2114A8F1-1ECB-4B38-BA0C-E8302DF175EB}" destId="{31251480-312B-47F5-B387-0C8502E4DFCA}" srcOrd="8" destOrd="0" presId="urn:microsoft.com/office/officeart/2008/layout/LinedList"/>
    <dgm:cxn modelId="{556BF7D6-708D-452C-AEA8-1C604315016C}" type="presParOf" srcId="{2114A8F1-1ECB-4B38-BA0C-E8302DF175EB}" destId="{8C77DC38-6639-479D-8D18-A2592F5F6DB0}" srcOrd="9" destOrd="0" presId="urn:microsoft.com/office/officeart/2008/layout/LinedList"/>
    <dgm:cxn modelId="{030C41F3-1DC7-4C0E-9336-D3B5CE122FC0}" type="presParOf" srcId="{8C77DC38-6639-479D-8D18-A2592F5F6DB0}" destId="{587A7E32-0372-4142-A1FE-0967F170D39E}" srcOrd="0" destOrd="0" presId="urn:microsoft.com/office/officeart/2008/layout/LinedList"/>
    <dgm:cxn modelId="{39060353-C51A-48CE-8A45-042B16A615F5}" type="presParOf" srcId="{8C77DC38-6639-479D-8D18-A2592F5F6DB0}" destId="{63A21EFC-CA19-48DE-B54F-1BEC699BEB3F}" srcOrd="1" destOrd="0" presId="urn:microsoft.com/office/officeart/2008/layout/LinedList"/>
    <dgm:cxn modelId="{77C40F2A-6577-4BF3-974D-394F3A278370}" type="presParOf" srcId="{2114A8F1-1ECB-4B38-BA0C-E8302DF175EB}" destId="{4FA702A7-E764-4E7E-8052-32E77040C305}" srcOrd="10" destOrd="0" presId="urn:microsoft.com/office/officeart/2008/layout/LinedList"/>
    <dgm:cxn modelId="{2ADBD924-28AB-4B76-9672-2DEF05CD7517}" type="presParOf" srcId="{2114A8F1-1ECB-4B38-BA0C-E8302DF175EB}" destId="{649E75B8-88D8-440E-A142-6D7E6709B2C8}" srcOrd="11" destOrd="0" presId="urn:microsoft.com/office/officeart/2008/layout/LinedList"/>
    <dgm:cxn modelId="{5A0ED85C-0749-4499-9305-F3E56DDC7AF8}" type="presParOf" srcId="{649E75B8-88D8-440E-A142-6D7E6709B2C8}" destId="{788D2ABF-92F4-44D8-967F-8141545855C7}" srcOrd="0" destOrd="0" presId="urn:microsoft.com/office/officeart/2008/layout/LinedList"/>
    <dgm:cxn modelId="{AE2F8273-E2C6-4F21-BDCE-4BBB90B39493}" type="presParOf" srcId="{649E75B8-88D8-440E-A142-6D7E6709B2C8}" destId="{0CBCC6DC-279A-452C-85D4-BC3BA665674D}" srcOrd="1" destOrd="0" presId="urn:microsoft.com/office/officeart/2008/layout/LinedList"/>
    <dgm:cxn modelId="{A791C6C7-45AC-4300-9BE7-8983C000EAD9}" type="presParOf" srcId="{2114A8F1-1ECB-4B38-BA0C-E8302DF175EB}" destId="{C5F94345-79A7-47A4-B5BF-A6E933EBCD80}" srcOrd="12" destOrd="0" presId="urn:microsoft.com/office/officeart/2008/layout/LinedList"/>
    <dgm:cxn modelId="{8CA6F200-DC2C-447E-9FDB-4A4C2A69D8CE}" type="presParOf" srcId="{2114A8F1-1ECB-4B38-BA0C-E8302DF175EB}" destId="{624159EF-7633-42CA-A77C-7E5EA84D0212}" srcOrd="13" destOrd="0" presId="urn:microsoft.com/office/officeart/2008/layout/LinedList"/>
    <dgm:cxn modelId="{F87AF01D-2FFE-4F02-B8C1-6445624479F8}" type="presParOf" srcId="{624159EF-7633-42CA-A77C-7E5EA84D0212}" destId="{723AF457-DBB8-46F9-ADD4-B712DAF76CAF}" srcOrd="0" destOrd="0" presId="urn:microsoft.com/office/officeart/2008/layout/LinedList"/>
    <dgm:cxn modelId="{E41AEDA1-017C-4A94-9F88-92021FC99623}" type="presParOf" srcId="{624159EF-7633-42CA-A77C-7E5EA84D0212}" destId="{2A919647-ECF0-4D39-B0D0-ADB5818F4D0D}" srcOrd="1" destOrd="0" presId="urn:microsoft.com/office/officeart/2008/layout/LinedList"/>
    <dgm:cxn modelId="{7C8991A4-6BBF-409D-8D7E-0DA88EAD73AF}" type="presParOf" srcId="{2114A8F1-1ECB-4B38-BA0C-E8302DF175EB}" destId="{2C42388E-1A32-4667-8E34-452DB165E2EA}" srcOrd="14" destOrd="0" presId="urn:microsoft.com/office/officeart/2008/layout/LinedList"/>
    <dgm:cxn modelId="{4F65E0A6-87EC-4F98-BD14-AFD662DC8585}" type="presParOf" srcId="{2114A8F1-1ECB-4B38-BA0C-E8302DF175EB}" destId="{02475915-2A22-4358-AA5B-CFEB50F1B76F}" srcOrd="15" destOrd="0" presId="urn:microsoft.com/office/officeart/2008/layout/LinedList"/>
    <dgm:cxn modelId="{C9F5F724-7E0D-4C27-9897-154CC64496A4}" type="presParOf" srcId="{02475915-2A22-4358-AA5B-CFEB50F1B76F}" destId="{C6B10536-4E62-487E-8F1E-9839B2564277}" srcOrd="0" destOrd="0" presId="urn:microsoft.com/office/officeart/2008/layout/LinedList"/>
    <dgm:cxn modelId="{14A376AE-C9E7-4BF2-B1FA-DC57A6CA6819}" type="presParOf" srcId="{02475915-2A22-4358-AA5B-CFEB50F1B76F}" destId="{51104081-8A9B-4F0A-933E-3753E4FC1EA1}" srcOrd="1" destOrd="0" presId="urn:microsoft.com/office/officeart/2008/layout/LinedList"/>
    <dgm:cxn modelId="{85CDD0EF-0111-46CB-BE17-A593A4C309F5}" type="presParOf" srcId="{2114A8F1-1ECB-4B38-BA0C-E8302DF175EB}" destId="{2326345F-B775-4859-A8E3-3BFDE0F7B5B1}" srcOrd="16" destOrd="0" presId="urn:microsoft.com/office/officeart/2008/layout/LinedList"/>
    <dgm:cxn modelId="{3DA6A2A1-B352-403E-9DEB-1DA16AC366DD}" type="presParOf" srcId="{2114A8F1-1ECB-4B38-BA0C-E8302DF175EB}" destId="{EF641AA2-B1ED-4D15-96FF-E9A5C71611D8}" srcOrd="17" destOrd="0" presId="urn:microsoft.com/office/officeart/2008/layout/LinedList"/>
    <dgm:cxn modelId="{EA5424DC-8CCB-45AB-BCA9-3DF089ED2330}" type="presParOf" srcId="{EF641AA2-B1ED-4D15-96FF-E9A5C71611D8}" destId="{D7E89928-4F5A-4AA7-BAE9-79877FA6AD53}" srcOrd="0" destOrd="0" presId="urn:microsoft.com/office/officeart/2008/layout/LinedList"/>
    <dgm:cxn modelId="{AC1D16BD-34FD-4820-AF8E-FA720A8F19F5}" type="presParOf" srcId="{EF641AA2-B1ED-4D15-96FF-E9A5C71611D8}" destId="{525286BD-9331-4935-8363-1DC42DEB5B40}" srcOrd="1" destOrd="0" presId="urn:microsoft.com/office/officeart/2008/layout/LinedList"/>
    <dgm:cxn modelId="{EF3055C0-80C5-4109-A339-E22FCF8D0F93}" type="presParOf" srcId="{2114A8F1-1ECB-4B38-BA0C-E8302DF175EB}" destId="{255B44D7-A327-4A40-91E8-79E4D4A5CF48}" srcOrd="18" destOrd="0" presId="urn:microsoft.com/office/officeart/2008/layout/LinedList"/>
    <dgm:cxn modelId="{6B2977F4-B179-4B00-930C-5D00E4AE3F79}" type="presParOf" srcId="{2114A8F1-1ECB-4B38-BA0C-E8302DF175EB}" destId="{CAA168C9-4D17-40D6-B6D8-E810B3B512B0}" srcOrd="19" destOrd="0" presId="urn:microsoft.com/office/officeart/2008/layout/LinedList"/>
    <dgm:cxn modelId="{29C29FE2-8B28-4CFB-B2A3-32F0A30C05E7}" type="presParOf" srcId="{CAA168C9-4D17-40D6-B6D8-E810B3B512B0}" destId="{FC7869C2-11D5-4CE7-BABD-90B009A621E4}" srcOrd="0" destOrd="0" presId="urn:microsoft.com/office/officeart/2008/layout/LinedList"/>
    <dgm:cxn modelId="{C71A0F56-DC48-44DE-8F94-CC4EDCF3571C}" type="presParOf" srcId="{CAA168C9-4D17-40D6-B6D8-E810B3B512B0}" destId="{F3EFE44B-E265-413A-87BA-8BFFEB7D93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087771-60B4-4D54-8F7D-1EFD8BDA28DA}"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347D1FAE-A3F5-4664-8058-97F8288E813C}">
      <dgm:prSet/>
      <dgm:spPr/>
      <dgm:t>
        <a:bodyPr/>
        <a:lstStyle/>
        <a:p>
          <a:r>
            <a:rPr lang="es-ES" b="1"/>
            <a:t>Desarrollar una canalización de datos (pipeline) utilizando diferentes servicios de Azure.</a:t>
          </a:r>
          <a:endParaRPr lang="en-US"/>
        </a:p>
      </dgm:t>
    </dgm:pt>
    <dgm:pt modelId="{A5C793CE-91B2-4B96-8CD9-0445B9030FB5}" type="parTrans" cxnId="{C4FFD541-EADE-4D31-A8F0-5E0C05247E22}">
      <dgm:prSet/>
      <dgm:spPr/>
      <dgm:t>
        <a:bodyPr/>
        <a:lstStyle/>
        <a:p>
          <a:endParaRPr lang="en-US"/>
        </a:p>
      </dgm:t>
    </dgm:pt>
    <dgm:pt modelId="{5A54DF6A-9062-4278-8171-81B29F78322B}" type="sibTrans" cxnId="{C4FFD541-EADE-4D31-A8F0-5E0C05247E22}">
      <dgm:prSet/>
      <dgm:spPr/>
      <dgm:t>
        <a:bodyPr/>
        <a:lstStyle/>
        <a:p>
          <a:endParaRPr lang="en-US"/>
        </a:p>
      </dgm:t>
    </dgm:pt>
    <dgm:pt modelId="{7DDE171F-380E-4F42-9653-79F0BFD81EFB}">
      <dgm:prSet/>
      <dgm:spPr/>
      <dgm:t>
        <a:bodyPr/>
        <a:lstStyle/>
        <a:p>
          <a:r>
            <a:rPr lang="es-ES" b="1"/>
            <a:t>Desarrollar Transformaciones ETL en la DB</a:t>
          </a:r>
          <a:endParaRPr lang="en-US"/>
        </a:p>
      </dgm:t>
    </dgm:pt>
    <dgm:pt modelId="{D0C8702D-5B2E-4DC0-BCE6-1309153C5FB4}" type="parTrans" cxnId="{06863964-519B-47AA-B3CC-3C911BADC56C}">
      <dgm:prSet/>
      <dgm:spPr/>
      <dgm:t>
        <a:bodyPr/>
        <a:lstStyle/>
        <a:p>
          <a:endParaRPr lang="en-US"/>
        </a:p>
      </dgm:t>
    </dgm:pt>
    <dgm:pt modelId="{D1CBBCEF-5440-4206-A277-B8B2A997C59B}" type="sibTrans" cxnId="{06863964-519B-47AA-B3CC-3C911BADC56C}">
      <dgm:prSet/>
      <dgm:spPr/>
      <dgm:t>
        <a:bodyPr/>
        <a:lstStyle/>
        <a:p>
          <a:endParaRPr lang="en-US"/>
        </a:p>
      </dgm:t>
    </dgm:pt>
    <dgm:pt modelId="{72DD9B05-CA51-4841-9638-D2E559496F52}">
      <dgm:prSet/>
      <dgm:spPr/>
      <dgm:t>
        <a:bodyPr/>
        <a:lstStyle/>
        <a:p>
          <a:r>
            <a:rPr lang="es-ES" b="1"/>
            <a:t>Almacenar, procesar y orquestar los datos. Como requerimiento excluyente del proyecto, es necesario que todo el flujo de datos se ejecute sobre la nube de Azure dado que es el proveedor que actualmente posee contratado la organización.</a:t>
          </a:r>
          <a:endParaRPr lang="en-US"/>
        </a:p>
      </dgm:t>
    </dgm:pt>
    <dgm:pt modelId="{4D9CDE04-24B3-4A58-9D89-F232064B238D}" type="parTrans" cxnId="{374FB2D4-380B-4CF9-9C54-A09B2B78353D}">
      <dgm:prSet/>
      <dgm:spPr/>
      <dgm:t>
        <a:bodyPr/>
        <a:lstStyle/>
        <a:p>
          <a:endParaRPr lang="en-US"/>
        </a:p>
      </dgm:t>
    </dgm:pt>
    <dgm:pt modelId="{6E6E8003-DF9A-4932-AFE0-D36216D18FC4}" type="sibTrans" cxnId="{374FB2D4-380B-4CF9-9C54-A09B2B78353D}">
      <dgm:prSet/>
      <dgm:spPr/>
      <dgm:t>
        <a:bodyPr/>
        <a:lstStyle/>
        <a:p>
          <a:endParaRPr lang="en-US"/>
        </a:p>
      </dgm:t>
    </dgm:pt>
    <dgm:pt modelId="{2E8E86DE-F0E7-45C7-A059-F1EFC7EBF746}" type="pres">
      <dgm:prSet presAssocID="{D5087771-60B4-4D54-8F7D-1EFD8BDA28DA}" presName="vert0" presStyleCnt="0">
        <dgm:presLayoutVars>
          <dgm:dir/>
          <dgm:animOne val="branch"/>
          <dgm:animLvl val="lvl"/>
        </dgm:presLayoutVars>
      </dgm:prSet>
      <dgm:spPr/>
    </dgm:pt>
    <dgm:pt modelId="{458A30E2-0E6A-409A-9223-2FC3DA38943A}" type="pres">
      <dgm:prSet presAssocID="{347D1FAE-A3F5-4664-8058-97F8288E813C}" presName="thickLine" presStyleLbl="alignNode1" presStyleIdx="0" presStyleCnt="3"/>
      <dgm:spPr/>
    </dgm:pt>
    <dgm:pt modelId="{90661ACD-D1F7-490C-98E2-B05E488F96C0}" type="pres">
      <dgm:prSet presAssocID="{347D1FAE-A3F5-4664-8058-97F8288E813C}" presName="horz1" presStyleCnt="0"/>
      <dgm:spPr/>
    </dgm:pt>
    <dgm:pt modelId="{92BC1D5D-06E8-47EF-9ACF-3817AF9BBD75}" type="pres">
      <dgm:prSet presAssocID="{347D1FAE-A3F5-4664-8058-97F8288E813C}" presName="tx1" presStyleLbl="revTx" presStyleIdx="0" presStyleCnt="3"/>
      <dgm:spPr/>
    </dgm:pt>
    <dgm:pt modelId="{99BAF499-E9AB-4C46-81E5-DA4B19F12226}" type="pres">
      <dgm:prSet presAssocID="{347D1FAE-A3F5-4664-8058-97F8288E813C}" presName="vert1" presStyleCnt="0"/>
      <dgm:spPr/>
    </dgm:pt>
    <dgm:pt modelId="{C02F9108-0731-45E4-999E-FA673A3C4954}" type="pres">
      <dgm:prSet presAssocID="{7DDE171F-380E-4F42-9653-79F0BFD81EFB}" presName="thickLine" presStyleLbl="alignNode1" presStyleIdx="1" presStyleCnt="3"/>
      <dgm:spPr/>
    </dgm:pt>
    <dgm:pt modelId="{1A5C1B12-3D42-4583-8027-B65C02A9D857}" type="pres">
      <dgm:prSet presAssocID="{7DDE171F-380E-4F42-9653-79F0BFD81EFB}" presName="horz1" presStyleCnt="0"/>
      <dgm:spPr/>
    </dgm:pt>
    <dgm:pt modelId="{AFE68C21-8B79-4C36-BB47-05F7EDB3AF6B}" type="pres">
      <dgm:prSet presAssocID="{7DDE171F-380E-4F42-9653-79F0BFD81EFB}" presName="tx1" presStyleLbl="revTx" presStyleIdx="1" presStyleCnt="3"/>
      <dgm:spPr/>
    </dgm:pt>
    <dgm:pt modelId="{EEA864C6-55E3-4B1C-A261-E4457CAF6FD6}" type="pres">
      <dgm:prSet presAssocID="{7DDE171F-380E-4F42-9653-79F0BFD81EFB}" presName="vert1" presStyleCnt="0"/>
      <dgm:spPr/>
    </dgm:pt>
    <dgm:pt modelId="{2E93F66D-A991-416E-A37A-A0E79E1FC757}" type="pres">
      <dgm:prSet presAssocID="{72DD9B05-CA51-4841-9638-D2E559496F52}" presName="thickLine" presStyleLbl="alignNode1" presStyleIdx="2" presStyleCnt="3"/>
      <dgm:spPr/>
    </dgm:pt>
    <dgm:pt modelId="{E5634B34-AB91-401D-8A72-AF9C10EC20C0}" type="pres">
      <dgm:prSet presAssocID="{72DD9B05-CA51-4841-9638-D2E559496F52}" presName="horz1" presStyleCnt="0"/>
      <dgm:spPr/>
    </dgm:pt>
    <dgm:pt modelId="{2E782CCA-F6DE-4982-ACE5-8AF887977263}" type="pres">
      <dgm:prSet presAssocID="{72DD9B05-CA51-4841-9638-D2E559496F52}" presName="tx1" presStyleLbl="revTx" presStyleIdx="2" presStyleCnt="3"/>
      <dgm:spPr/>
    </dgm:pt>
    <dgm:pt modelId="{4C9110F9-A645-44CE-8200-CBBF107AE35F}" type="pres">
      <dgm:prSet presAssocID="{72DD9B05-CA51-4841-9638-D2E559496F52}" presName="vert1" presStyleCnt="0"/>
      <dgm:spPr/>
    </dgm:pt>
  </dgm:ptLst>
  <dgm:cxnLst>
    <dgm:cxn modelId="{C5B37C13-56A2-4CA4-9B13-B0A310C2DC17}" type="presOf" srcId="{D5087771-60B4-4D54-8F7D-1EFD8BDA28DA}" destId="{2E8E86DE-F0E7-45C7-A059-F1EFC7EBF746}" srcOrd="0" destOrd="0" presId="urn:microsoft.com/office/officeart/2008/layout/LinedList"/>
    <dgm:cxn modelId="{C4FFD541-EADE-4D31-A8F0-5E0C05247E22}" srcId="{D5087771-60B4-4D54-8F7D-1EFD8BDA28DA}" destId="{347D1FAE-A3F5-4664-8058-97F8288E813C}" srcOrd="0" destOrd="0" parTransId="{A5C793CE-91B2-4B96-8CD9-0445B9030FB5}" sibTransId="{5A54DF6A-9062-4278-8171-81B29F78322B}"/>
    <dgm:cxn modelId="{06863964-519B-47AA-B3CC-3C911BADC56C}" srcId="{D5087771-60B4-4D54-8F7D-1EFD8BDA28DA}" destId="{7DDE171F-380E-4F42-9653-79F0BFD81EFB}" srcOrd="1" destOrd="0" parTransId="{D0C8702D-5B2E-4DC0-BCE6-1309153C5FB4}" sibTransId="{D1CBBCEF-5440-4206-A277-B8B2A997C59B}"/>
    <dgm:cxn modelId="{F646048B-4BBD-4FD7-BAD4-45FF0A4DC79E}" type="presOf" srcId="{7DDE171F-380E-4F42-9653-79F0BFD81EFB}" destId="{AFE68C21-8B79-4C36-BB47-05F7EDB3AF6B}" srcOrd="0" destOrd="0" presId="urn:microsoft.com/office/officeart/2008/layout/LinedList"/>
    <dgm:cxn modelId="{5FD44E98-A284-449A-89EE-78BF7AD64AB0}" type="presOf" srcId="{347D1FAE-A3F5-4664-8058-97F8288E813C}" destId="{92BC1D5D-06E8-47EF-9ACF-3817AF9BBD75}" srcOrd="0" destOrd="0" presId="urn:microsoft.com/office/officeart/2008/layout/LinedList"/>
    <dgm:cxn modelId="{2579C4B7-933E-47C1-AAAF-32D426694186}" type="presOf" srcId="{72DD9B05-CA51-4841-9638-D2E559496F52}" destId="{2E782CCA-F6DE-4982-ACE5-8AF887977263}" srcOrd="0" destOrd="0" presId="urn:microsoft.com/office/officeart/2008/layout/LinedList"/>
    <dgm:cxn modelId="{374FB2D4-380B-4CF9-9C54-A09B2B78353D}" srcId="{D5087771-60B4-4D54-8F7D-1EFD8BDA28DA}" destId="{72DD9B05-CA51-4841-9638-D2E559496F52}" srcOrd="2" destOrd="0" parTransId="{4D9CDE04-24B3-4A58-9D89-F232064B238D}" sibTransId="{6E6E8003-DF9A-4932-AFE0-D36216D18FC4}"/>
    <dgm:cxn modelId="{983F9852-D394-4060-B904-1A56BBA65DF5}" type="presParOf" srcId="{2E8E86DE-F0E7-45C7-A059-F1EFC7EBF746}" destId="{458A30E2-0E6A-409A-9223-2FC3DA38943A}" srcOrd="0" destOrd="0" presId="urn:microsoft.com/office/officeart/2008/layout/LinedList"/>
    <dgm:cxn modelId="{464D90D4-1042-410B-9877-87E3DFBCC7BD}" type="presParOf" srcId="{2E8E86DE-F0E7-45C7-A059-F1EFC7EBF746}" destId="{90661ACD-D1F7-490C-98E2-B05E488F96C0}" srcOrd="1" destOrd="0" presId="urn:microsoft.com/office/officeart/2008/layout/LinedList"/>
    <dgm:cxn modelId="{F17311C6-D04F-4488-87E5-BFFED3EB2A8F}" type="presParOf" srcId="{90661ACD-D1F7-490C-98E2-B05E488F96C0}" destId="{92BC1D5D-06E8-47EF-9ACF-3817AF9BBD75}" srcOrd="0" destOrd="0" presId="urn:microsoft.com/office/officeart/2008/layout/LinedList"/>
    <dgm:cxn modelId="{22BDAA97-7A79-4D8E-BF8E-1541A7491EEF}" type="presParOf" srcId="{90661ACD-D1F7-490C-98E2-B05E488F96C0}" destId="{99BAF499-E9AB-4C46-81E5-DA4B19F12226}" srcOrd="1" destOrd="0" presId="urn:microsoft.com/office/officeart/2008/layout/LinedList"/>
    <dgm:cxn modelId="{C2FCB5CD-B2C5-4B83-8EE3-C704F6B48067}" type="presParOf" srcId="{2E8E86DE-F0E7-45C7-A059-F1EFC7EBF746}" destId="{C02F9108-0731-45E4-999E-FA673A3C4954}" srcOrd="2" destOrd="0" presId="urn:microsoft.com/office/officeart/2008/layout/LinedList"/>
    <dgm:cxn modelId="{527A9C72-CB1D-459A-8582-4E6F683EBE3A}" type="presParOf" srcId="{2E8E86DE-F0E7-45C7-A059-F1EFC7EBF746}" destId="{1A5C1B12-3D42-4583-8027-B65C02A9D857}" srcOrd="3" destOrd="0" presId="urn:microsoft.com/office/officeart/2008/layout/LinedList"/>
    <dgm:cxn modelId="{7F04B8A2-BD6C-4CD5-87C9-ED588A7D8987}" type="presParOf" srcId="{1A5C1B12-3D42-4583-8027-B65C02A9D857}" destId="{AFE68C21-8B79-4C36-BB47-05F7EDB3AF6B}" srcOrd="0" destOrd="0" presId="urn:microsoft.com/office/officeart/2008/layout/LinedList"/>
    <dgm:cxn modelId="{FCA0E0F9-315A-4568-B3B1-CA5772003816}" type="presParOf" srcId="{1A5C1B12-3D42-4583-8027-B65C02A9D857}" destId="{EEA864C6-55E3-4B1C-A261-E4457CAF6FD6}" srcOrd="1" destOrd="0" presId="urn:microsoft.com/office/officeart/2008/layout/LinedList"/>
    <dgm:cxn modelId="{AB903DB0-F60B-45EC-AC25-24BA0AA1D9AF}" type="presParOf" srcId="{2E8E86DE-F0E7-45C7-A059-F1EFC7EBF746}" destId="{2E93F66D-A991-416E-A37A-A0E79E1FC757}" srcOrd="4" destOrd="0" presId="urn:microsoft.com/office/officeart/2008/layout/LinedList"/>
    <dgm:cxn modelId="{7D1F945D-2211-4ACA-96AE-EBA99E3208F3}" type="presParOf" srcId="{2E8E86DE-F0E7-45C7-A059-F1EFC7EBF746}" destId="{E5634B34-AB91-401D-8A72-AF9C10EC20C0}" srcOrd="5" destOrd="0" presId="urn:microsoft.com/office/officeart/2008/layout/LinedList"/>
    <dgm:cxn modelId="{85BB7AC0-1438-497F-935E-5021059A3AA9}" type="presParOf" srcId="{E5634B34-AB91-401D-8A72-AF9C10EC20C0}" destId="{2E782CCA-F6DE-4982-ACE5-8AF887977263}" srcOrd="0" destOrd="0" presId="urn:microsoft.com/office/officeart/2008/layout/LinedList"/>
    <dgm:cxn modelId="{BA0446CB-D4F0-4379-B56A-DF275A8384BB}" type="presParOf" srcId="{E5634B34-AB91-401D-8A72-AF9C10EC20C0}" destId="{4C9110F9-A645-44CE-8200-CBBF107AE3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4F122-7751-44A1-8BCE-E638023F8C0F}">
      <dsp:nvSpPr>
        <dsp:cNvPr id="0" name=""/>
        <dsp:cNvSpPr/>
      </dsp:nvSpPr>
      <dsp:spPr>
        <a:xfrm>
          <a:off x="0" y="531"/>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3347CC-BC8F-4BFB-9849-DE0CB0996789}">
      <dsp:nvSpPr>
        <dsp:cNvPr id="0" name=""/>
        <dsp:cNvSpPr/>
      </dsp:nvSpPr>
      <dsp:spPr>
        <a:xfrm>
          <a:off x="0" y="531"/>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ES" sz="2000" kern="1200" dirty="0"/>
            <a:t>1. </a:t>
          </a:r>
          <a:r>
            <a:rPr lang="es-ES" sz="2000" kern="1200" dirty="0">
              <a:latin typeface="Corbel" panose="020B0503020204020204"/>
            </a:rPr>
            <a:t>Descripción</a:t>
          </a:r>
          <a:r>
            <a:rPr lang="es-ES" sz="2000" kern="1200" dirty="0"/>
            <a:t> del caso                             </a:t>
          </a:r>
          <a:endParaRPr lang="en-US" sz="2000" kern="1200" dirty="0"/>
        </a:p>
      </dsp:txBody>
      <dsp:txXfrm>
        <a:off x="0" y="531"/>
        <a:ext cx="10515600" cy="435148"/>
      </dsp:txXfrm>
    </dsp:sp>
    <dsp:sp modelId="{D2E672B5-8024-4032-8449-6D69C1BAD961}">
      <dsp:nvSpPr>
        <dsp:cNvPr id="0" name=""/>
        <dsp:cNvSpPr/>
      </dsp:nvSpPr>
      <dsp:spPr>
        <a:xfrm>
          <a:off x="0" y="435679"/>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2EA310-410A-45CF-B5A5-1ACE985BB68E}">
      <dsp:nvSpPr>
        <dsp:cNvPr id="0" name=""/>
        <dsp:cNvSpPr/>
      </dsp:nvSpPr>
      <dsp:spPr>
        <a:xfrm>
          <a:off x="0" y="435679"/>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t>2. Objetivos                         </a:t>
          </a:r>
          <a:r>
            <a:rPr lang="es-ES" sz="2000" kern="1200" dirty="0">
              <a:latin typeface="Corbel" panose="020B0503020204020204"/>
            </a:rPr>
            <a:t>        </a:t>
          </a:r>
          <a:r>
            <a:rPr lang="es-ES" sz="2000" kern="1200" dirty="0"/>
            <a:t> </a:t>
          </a:r>
          <a:endParaRPr lang="en-US" sz="2000" kern="1200" dirty="0">
            <a:latin typeface="Corbel" panose="020B0503020204020204"/>
          </a:endParaRPr>
        </a:p>
      </dsp:txBody>
      <dsp:txXfrm>
        <a:off x="0" y="435679"/>
        <a:ext cx="10515600" cy="435148"/>
      </dsp:txXfrm>
    </dsp:sp>
    <dsp:sp modelId="{FE1B9E70-B139-4982-B9B3-7DD69588827E}">
      <dsp:nvSpPr>
        <dsp:cNvPr id="0" name=""/>
        <dsp:cNvSpPr/>
      </dsp:nvSpPr>
      <dsp:spPr>
        <a:xfrm>
          <a:off x="0" y="870827"/>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51978A-6719-4980-BFD8-93DD835940CE}">
      <dsp:nvSpPr>
        <dsp:cNvPr id="0" name=""/>
        <dsp:cNvSpPr/>
      </dsp:nvSpPr>
      <dsp:spPr>
        <a:xfrm>
          <a:off x="0" y="870827"/>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t>3. </a:t>
          </a:r>
          <a:r>
            <a:rPr lang="es-ES" sz="2000" kern="1200" dirty="0">
              <a:latin typeface="Corbel" panose="020B0503020204020204"/>
            </a:rPr>
            <a:t>Descripción</a:t>
          </a:r>
          <a:r>
            <a:rPr lang="es-ES" sz="2000" kern="1200" dirty="0"/>
            <a:t> de los de los datos           </a:t>
          </a:r>
          <a:r>
            <a:rPr lang="es-ES" sz="2000" kern="1200" dirty="0">
              <a:latin typeface="Corbel" panose="020B0503020204020204"/>
            </a:rPr>
            <a:t> </a:t>
          </a:r>
          <a:endParaRPr lang="en-US" sz="2000" kern="1200" dirty="0">
            <a:latin typeface="Franklin Gothic Heavy"/>
          </a:endParaRPr>
        </a:p>
      </dsp:txBody>
      <dsp:txXfrm>
        <a:off x="0" y="870827"/>
        <a:ext cx="10515600" cy="435148"/>
      </dsp:txXfrm>
    </dsp:sp>
    <dsp:sp modelId="{62118AC5-5B6C-47D2-966B-C95488BF0A9C}">
      <dsp:nvSpPr>
        <dsp:cNvPr id="0" name=""/>
        <dsp:cNvSpPr/>
      </dsp:nvSpPr>
      <dsp:spPr>
        <a:xfrm>
          <a:off x="0" y="1305975"/>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7A195-EA5B-4C93-9371-6EE4472F4A24}">
      <dsp:nvSpPr>
        <dsp:cNvPr id="0" name=""/>
        <dsp:cNvSpPr/>
      </dsp:nvSpPr>
      <dsp:spPr>
        <a:xfrm>
          <a:off x="0" y="1305975"/>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latin typeface="Corbel"/>
            </a:rPr>
            <a:t>4. Storage </a:t>
          </a:r>
          <a:r>
            <a:rPr lang="es-ES" sz="2000" kern="1200" dirty="0" err="1">
              <a:latin typeface="Corbel"/>
            </a:rPr>
            <a:t>Account</a:t>
          </a:r>
          <a:endParaRPr lang="es-ES" sz="2000" kern="1200" dirty="0">
            <a:latin typeface="Corbel"/>
          </a:endParaRPr>
        </a:p>
      </dsp:txBody>
      <dsp:txXfrm>
        <a:off x="0" y="1305975"/>
        <a:ext cx="10515600" cy="435148"/>
      </dsp:txXfrm>
    </dsp:sp>
    <dsp:sp modelId="{31251480-312B-47F5-B387-0C8502E4DFCA}">
      <dsp:nvSpPr>
        <dsp:cNvPr id="0" name=""/>
        <dsp:cNvSpPr/>
      </dsp:nvSpPr>
      <dsp:spPr>
        <a:xfrm>
          <a:off x="0" y="1741123"/>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7A7E32-0372-4142-A1FE-0967F170D39E}">
      <dsp:nvSpPr>
        <dsp:cNvPr id="0" name=""/>
        <dsp:cNvSpPr/>
      </dsp:nvSpPr>
      <dsp:spPr>
        <a:xfrm>
          <a:off x="0" y="1741123"/>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latin typeface="Corbel"/>
            </a:rPr>
            <a:t>5. Data Lake</a:t>
          </a:r>
        </a:p>
      </dsp:txBody>
      <dsp:txXfrm>
        <a:off x="0" y="1741123"/>
        <a:ext cx="10515600" cy="435148"/>
      </dsp:txXfrm>
    </dsp:sp>
    <dsp:sp modelId="{4FA702A7-E764-4E7E-8052-32E77040C305}">
      <dsp:nvSpPr>
        <dsp:cNvPr id="0" name=""/>
        <dsp:cNvSpPr/>
      </dsp:nvSpPr>
      <dsp:spPr>
        <a:xfrm>
          <a:off x="0" y="2176272"/>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D2ABF-92F4-44D8-967F-8141545855C7}">
      <dsp:nvSpPr>
        <dsp:cNvPr id="0" name=""/>
        <dsp:cNvSpPr/>
      </dsp:nvSpPr>
      <dsp:spPr>
        <a:xfrm>
          <a:off x="0" y="2176272"/>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latin typeface="Corbel"/>
            </a:rPr>
            <a:t>6. Servidor de DB</a:t>
          </a:r>
        </a:p>
      </dsp:txBody>
      <dsp:txXfrm>
        <a:off x="0" y="2176272"/>
        <a:ext cx="10515600" cy="435148"/>
      </dsp:txXfrm>
    </dsp:sp>
    <dsp:sp modelId="{C5F94345-79A7-47A4-B5BF-A6E933EBCD80}">
      <dsp:nvSpPr>
        <dsp:cNvPr id="0" name=""/>
        <dsp:cNvSpPr/>
      </dsp:nvSpPr>
      <dsp:spPr>
        <a:xfrm>
          <a:off x="0" y="2611420"/>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3AF457-DBB8-46F9-ADD4-B712DAF76CAF}">
      <dsp:nvSpPr>
        <dsp:cNvPr id="0" name=""/>
        <dsp:cNvSpPr/>
      </dsp:nvSpPr>
      <dsp:spPr>
        <a:xfrm>
          <a:off x="0" y="2611420"/>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latin typeface="Corbel"/>
            </a:rPr>
            <a:t>7. DB de </a:t>
          </a:r>
          <a:r>
            <a:rPr lang="es-ES" sz="2000" kern="1200" dirty="0"/>
            <a:t>dbRetail</a:t>
          </a:r>
          <a:endParaRPr lang="es-ES" sz="2000" kern="1200" dirty="0">
            <a:latin typeface="Corbel"/>
          </a:endParaRPr>
        </a:p>
      </dsp:txBody>
      <dsp:txXfrm>
        <a:off x="0" y="2611420"/>
        <a:ext cx="10515600" cy="435148"/>
      </dsp:txXfrm>
    </dsp:sp>
    <dsp:sp modelId="{2C42388E-1A32-4667-8E34-452DB165E2EA}">
      <dsp:nvSpPr>
        <dsp:cNvPr id="0" name=""/>
        <dsp:cNvSpPr/>
      </dsp:nvSpPr>
      <dsp:spPr>
        <a:xfrm>
          <a:off x="0" y="3046568"/>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B10536-4E62-487E-8F1E-9839B2564277}">
      <dsp:nvSpPr>
        <dsp:cNvPr id="0" name=""/>
        <dsp:cNvSpPr/>
      </dsp:nvSpPr>
      <dsp:spPr>
        <a:xfrm>
          <a:off x="0" y="3046568"/>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latin typeface="Corbel"/>
            </a:rPr>
            <a:t>8. Data Factory</a:t>
          </a:r>
        </a:p>
      </dsp:txBody>
      <dsp:txXfrm>
        <a:off x="0" y="3046568"/>
        <a:ext cx="10515600" cy="435148"/>
      </dsp:txXfrm>
    </dsp:sp>
    <dsp:sp modelId="{2326345F-B775-4859-A8E3-3BFDE0F7B5B1}">
      <dsp:nvSpPr>
        <dsp:cNvPr id="0" name=""/>
        <dsp:cNvSpPr/>
      </dsp:nvSpPr>
      <dsp:spPr>
        <a:xfrm>
          <a:off x="0" y="3481716"/>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E89928-4F5A-4AA7-BAE9-79877FA6AD53}">
      <dsp:nvSpPr>
        <dsp:cNvPr id="0" name=""/>
        <dsp:cNvSpPr/>
      </dsp:nvSpPr>
      <dsp:spPr>
        <a:xfrm>
          <a:off x="0" y="3481716"/>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latin typeface="Corbel"/>
            </a:rPr>
            <a:t>9. Databricks </a:t>
          </a:r>
        </a:p>
      </dsp:txBody>
      <dsp:txXfrm>
        <a:off x="0" y="3481716"/>
        <a:ext cx="10515600" cy="435148"/>
      </dsp:txXfrm>
    </dsp:sp>
    <dsp:sp modelId="{255B44D7-A327-4A40-91E8-79E4D4A5CF48}">
      <dsp:nvSpPr>
        <dsp:cNvPr id="0" name=""/>
        <dsp:cNvSpPr/>
      </dsp:nvSpPr>
      <dsp:spPr>
        <a:xfrm>
          <a:off x="0" y="3916864"/>
          <a:ext cx="105156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869C2-11D5-4CE7-BABD-90B009A621E4}">
      <dsp:nvSpPr>
        <dsp:cNvPr id="0" name=""/>
        <dsp:cNvSpPr/>
      </dsp:nvSpPr>
      <dsp:spPr>
        <a:xfrm>
          <a:off x="0" y="3916864"/>
          <a:ext cx="10515600" cy="43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s-ES" sz="2000" kern="1200" dirty="0">
              <a:latin typeface="Corbel"/>
            </a:rPr>
            <a:t>10. </a:t>
          </a:r>
          <a:r>
            <a:rPr lang="es-ES" sz="2000" kern="1200" dirty="0" err="1">
              <a:latin typeface="Corbel"/>
            </a:rPr>
            <a:t>Proximos</a:t>
          </a:r>
          <a:r>
            <a:rPr lang="es-ES" sz="2000" kern="1200" dirty="0">
              <a:latin typeface="Corbel"/>
            </a:rPr>
            <a:t> pasos. </a:t>
          </a:r>
          <a:r>
            <a:rPr lang="es-ES" sz="2000" kern="1200" dirty="0">
              <a:latin typeface="Franklin Gothic Heavy"/>
            </a:rPr>
            <a:t> </a:t>
          </a:r>
          <a:r>
            <a:rPr lang="es-ES" sz="2000" kern="1200" dirty="0">
              <a:latin typeface="Corbel" panose="020B0503020204020204"/>
            </a:rPr>
            <a:t> </a:t>
          </a:r>
          <a:r>
            <a:rPr lang="es-ES" sz="2000" kern="1200" dirty="0"/>
            <a:t>   </a:t>
          </a:r>
        </a:p>
      </dsp:txBody>
      <dsp:txXfrm>
        <a:off x="0" y="3916864"/>
        <a:ext cx="10515600" cy="4351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A30E2-0E6A-409A-9223-2FC3DA38943A}">
      <dsp:nvSpPr>
        <dsp:cNvPr id="0" name=""/>
        <dsp:cNvSpPr/>
      </dsp:nvSpPr>
      <dsp:spPr>
        <a:xfrm>
          <a:off x="0" y="2125"/>
          <a:ext cx="105156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BC1D5D-06E8-47EF-9ACF-3817AF9BBD75}">
      <dsp:nvSpPr>
        <dsp:cNvPr id="0" name=""/>
        <dsp:cNvSpPr/>
      </dsp:nvSpPr>
      <dsp:spPr>
        <a:xfrm>
          <a:off x="0" y="2125"/>
          <a:ext cx="105156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b="1" kern="1200"/>
            <a:t>Desarrollar una canalización de datos (pipeline) utilizando diferentes servicios de Azure.</a:t>
          </a:r>
          <a:endParaRPr lang="en-US" sz="2300" kern="1200"/>
        </a:p>
      </dsp:txBody>
      <dsp:txXfrm>
        <a:off x="0" y="2125"/>
        <a:ext cx="10515600" cy="1449431"/>
      </dsp:txXfrm>
    </dsp:sp>
    <dsp:sp modelId="{C02F9108-0731-45E4-999E-FA673A3C4954}">
      <dsp:nvSpPr>
        <dsp:cNvPr id="0" name=""/>
        <dsp:cNvSpPr/>
      </dsp:nvSpPr>
      <dsp:spPr>
        <a:xfrm>
          <a:off x="0" y="1451556"/>
          <a:ext cx="10515600" cy="0"/>
        </a:xfrm>
        <a:prstGeom prst="line">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68C21-8B79-4C36-BB47-05F7EDB3AF6B}">
      <dsp:nvSpPr>
        <dsp:cNvPr id="0" name=""/>
        <dsp:cNvSpPr/>
      </dsp:nvSpPr>
      <dsp:spPr>
        <a:xfrm>
          <a:off x="0" y="1451556"/>
          <a:ext cx="105156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b="1" kern="1200"/>
            <a:t>Desarrollar Transformaciones ETL en la DB</a:t>
          </a:r>
          <a:endParaRPr lang="en-US" sz="2300" kern="1200"/>
        </a:p>
      </dsp:txBody>
      <dsp:txXfrm>
        <a:off x="0" y="1451556"/>
        <a:ext cx="10515600" cy="1449431"/>
      </dsp:txXfrm>
    </dsp:sp>
    <dsp:sp modelId="{2E93F66D-A991-416E-A37A-A0E79E1FC757}">
      <dsp:nvSpPr>
        <dsp:cNvPr id="0" name=""/>
        <dsp:cNvSpPr/>
      </dsp:nvSpPr>
      <dsp:spPr>
        <a:xfrm>
          <a:off x="0" y="2900987"/>
          <a:ext cx="10515600"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82CCA-F6DE-4982-ACE5-8AF887977263}">
      <dsp:nvSpPr>
        <dsp:cNvPr id="0" name=""/>
        <dsp:cNvSpPr/>
      </dsp:nvSpPr>
      <dsp:spPr>
        <a:xfrm>
          <a:off x="0" y="2900987"/>
          <a:ext cx="105156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s-ES" sz="2300" b="1" kern="1200"/>
            <a:t>Almacenar, procesar y orquestar los datos. Como requerimiento excluyente del proyecto, es necesario que todo el flujo de datos se ejecute sobre la nube de Azure dado que es el proveedor que actualmente posee contratado la organización.</a:t>
          </a:r>
          <a:endParaRPr lang="en-US" sz="2300" kern="1200"/>
        </a:p>
      </dsp:txBody>
      <dsp:txXfrm>
        <a:off x="0" y="2900987"/>
        <a:ext cx="10515600" cy="14494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467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94466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55212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57749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2841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04885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26175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1808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6244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02036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73398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56680389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a bombilla multicolor con iconos de empresa">
            <a:extLst>
              <a:ext uri="{FF2B5EF4-FFF2-40B4-BE49-F238E27FC236}">
                <a16:creationId xmlns:a16="http://schemas.microsoft.com/office/drawing/2014/main" id="{20191EFD-3DEF-E28F-98D4-E949010C5E20}"/>
              </a:ext>
            </a:extLst>
          </p:cNvPr>
          <p:cNvPicPr>
            <a:picLocks noChangeAspect="1"/>
          </p:cNvPicPr>
          <p:nvPr/>
        </p:nvPicPr>
        <p:blipFill rotWithShape="1">
          <a:blip r:embed="rId2"/>
          <a:srcRect t="9091" r="19563"/>
          <a:stretch/>
        </p:blipFill>
        <p:spPr>
          <a:xfrm rot="21600000">
            <a:off x="3523488" y="10"/>
            <a:ext cx="8668512" cy="6857990"/>
          </a:xfrm>
          <a:prstGeom prst="rect">
            <a:avLst/>
          </a:prstGeom>
        </p:spPr>
      </p:pic>
      <p:sp>
        <p:nvSpPr>
          <p:cNvPr id="7"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ctrTitle"/>
          </p:nvPr>
        </p:nvSpPr>
        <p:spPr>
          <a:xfrm>
            <a:off x="477981" y="1122363"/>
            <a:ext cx="4023360" cy="3204134"/>
          </a:xfrm>
        </p:spPr>
        <p:txBody>
          <a:bodyPr anchor="b">
            <a:normAutofit/>
          </a:bodyPr>
          <a:lstStyle/>
          <a:p>
            <a:pPr algn="l"/>
            <a:r>
              <a:rPr lang="es-ES" sz="4800" b="1">
                <a:ea typeface="+mj-lt"/>
                <a:cs typeface="+mj-lt"/>
              </a:rPr>
              <a:t>Proyecto final </a:t>
            </a:r>
            <a:endParaRPr lang="es-ES" sz="4800"/>
          </a:p>
          <a:p>
            <a:pPr algn="l"/>
            <a:r>
              <a:rPr lang="es-ES" sz="4800" b="1">
                <a:ea typeface="+mj-lt"/>
                <a:cs typeface="+mj-lt"/>
              </a:rPr>
              <a:t>Data Factory – Databricks</a:t>
            </a:r>
            <a:endParaRPr lang="es-ES" sz="4800" b="1">
              <a:ea typeface="Open sans"/>
              <a:cs typeface="Open sans"/>
            </a:endParaRPr>
          </a:p>
        </p:txBody>
      </p:sp>
      <p:sp>
        <p:nvSpPr>
          <p:cNvPr id="3" name="Subtítulo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es-ES" sz="2000"/>
              <a:t>Villafañe Gonzalo - Ibañez Martin – Luciano - Martin – Pardel Jorge – Aranda Federico </a:t>
            </a:r>
          </a:p>
        </p:txBody>
      </p:sp>
      <p:sp>
        <p:nvSpPr>
          <p:cNvPr id="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3" name="Rectangle 1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5" name="Rectangle 1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s-ES" sz="3700">
                <a:ea typeface="+mj-lt"/>
                <a:cs typeface="+mj-lt"/>
              </a:rPr>
              <a:t>Servidor de DB en la nube</a:t>
            </a:r>
            <a:endParaRPr lang="en-US" sz="3700">
              <a:ea typeface="+mj-lt"/>
              <a:cs typeface="+mj-lt"/>
            </a:endParaRPr>
          </a:p>
          <a:p>
            <a:r>
              <a:rPr lang="en-US" sz="3700" kern="1200">
                <a:latin typeface="+mj-lt"/>
                <a:ea typeface="+mj-ea"/>
                <a:cs typeface="+mj-cs"/>
              </a:rPr>
              <a:t>  </a:t>
            </a:r>
            <a:endParaRPr lang="es-ES" sz="3700">
              <a:cs typeface="Calibri Light"/>
            </a:endParaRPr>
          </a:p>
        </p:txBody>
      </p:sp>
      <p:sp>
        <p:nvSpPr>
          <p:cNvPr id="117" name="Rectangle 1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arcador de contenido 4">
            <a:extLst>
              <a:ext uri="{FF2B5EF4-FFF2-40B4-BE49-F238E27FC236}">
                <a16:creationId xmlns:a16="http://schemas.microsoft.com/office/drawing/2014/main" id="{C2C6889C-094D-C570-4EFB-4A1CEC94271C}"/>
              </a:ext>
            </a:extLst>
          </p:cNvPr>
          <p:cNvSpPr>
            <a:spLocks noGrp="1"/>
          </p:cNvSpPr>
          <p:nvPr>
            <p:ph idx="1"/>
          </p:nvPr>
        </p:nvSpPr>
        <p:spPr>
          <a:xfrm>
            <a:off x="1115568" y="2481943"/>
            <a:ext cx="10168128" cy="3695020"/>
          </a:xfrm>
        </p:spPr>
        <p:txBody>
          <a:bodyPr vert="horz" lIns="91440" tIns="45720" rIns="91440" bIns="45720" rtlCol="0">
            <a:normAutofit/>
          </a:bodyPr>
          <a:lstStyle/>
          <a:p>
            <a:pPr>
              <a:spcAft>
                <a:spcPts val="600"/>
              </a:spcAft>
            </a:pPr>
            <a:r>
              <a:rPr lang="en-US" sz="2200">
                <a:ea typeface="+mn-lt"/>
                <a:cs typeface="+mn-lt"/>
              </a:rPr>
              <a:t>Las bases de datos en la nube son una nueva modalidad de almacenamiento que difieren de las bases tradicionales. A diferencia de estas, </a:t>
            </a:r>
            <a:r>
              <a:rPr lang="en-US" sz="2200" b="1">
                <a:ea typeface="+mn-lt"/>
                <a:cs typeface="+mn-lt"/>
              </a:rPr>
              <a:t>las bases de datos en cloud no se almacenan en un equipo o sistema local, sino que se ejecuta desde la infraestructura de un proveedor de servicios</a:t>
            </a:r>
            <a:r>
              <a:rPr lang="en-US" sz="2200">
                <a:ea typeface="+mn-lt"/>
                <a:cs typeface="+mn-lt"/>
              </a:rPr>
              <a:t>.</a:t>
            </a:r>
          </a:p>
        </p:txBody>
      </p:sp>
    </p:spTree>
    <p:extLst>
      <p:ext uri="{BB962C8B-B14F-4D97-AF65-F5344CB8AC3E}">
        <p14:creationId xmlns:p14="http://schemas.microsoft.com/office/powerpoint/2010/main" val="1384638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s-ES" sz="3200">
                <a:ea typeface="+mj-lt"/>
                <a:cs typeface="+mj-lt"/>
              </a:rPr>
              <a:t>Servidor de DB en la nube</a:t>
            </a:r>
            <a:endParaRPr lang="en-US" sz="3200">
              <a:ea typeface="+mj-lt"/>
              <a:cs typeface="+mj-lt"/>
            </a:endParaRPr>
          </a:p>
          <a:p>
            <a:r>
              <a:rPr lang="en-US" sz="3200" kern="1200">
                <a:latin typeface="+mj-lt"/>
                <a:ea typeface="+mj-ea"/>
                <a:cs typeface="+mj-cs"/>
              </a:rPr>
              <a:t>  </a:t>
            </a:r>
            <a:endParaRPr lang="es-ES" sz="3200">
              <a:cs typeface="Calibri Light"/>
            </a:endParaRPr>
          </a:p>
        </p:txBody>
      </p:sp>
      <p:sp>
        <p:nvSpPr>
          <p:cNvPr id="126" name="Rectangle 1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8" name="Rectangle 1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C2C6889C-094D-C570-4EFB-4A1CEC94271C}"/>
              </a:ext>
            </a:extLst>
          </p:cNvPr>
          <p:cNvSpPr>
            <a:spLocks noGrp="1"/>
          </p:cNvSpPr>
          <p:nvPr>
            <p:ph idx="1"/>
          </p:nvPr>
        </p:nvSpPr>
        <p:spPr>
          <a:xfrm>
            <a:off x="5250106" y="586822"/>
            <a:ext cx="6106742" cy="1645920"/>
          </a:xfrm>
        </p:spPr>
        <p:txBody>
          <a:bodyPr vert="horz" lIns="91440" tIns="45720" rIns="91440" bIns="45720" rtlCol="0" anchor="ctr">
            <a:normAutofit/>
          </a:bodyPr>
          <a:lstStyle/>
          <a:p>
            <a:pPr>
              <a:spcAft>
                <a:spcPts val="600"/>
              </a:spcAft>
            </a:pPr>
            <a:r>
              <a:rPr lang="en-US" sz="1800" dirty="0">
                <a:ea typeface="+mn-lt"/>
                <a:cs typeface="+mn-lt"/>
              </a:rPr>
              <a:t>Para </a:t>
            </a:r>
            <a:r>
              <a:rPr lang="en-US" sz="1800" dirty="0" err="1">
                <a:ea typeface="+mn-lt"/>
                <a:cs typeface="+mn-lt"/>
              </a:rPr>
              <a:t>poder</a:t>
            </a:r>
            <a:r>
              <a:rPr lang="en-US" sz="1800" dirty="0">
                <a:ea typeface="+mn-lt"/>
                <a:cs typeface="+mn-lt"/>
              </a:rPr>
              <a:t> manipular </a:t>
            </a:r>
            <a:r>
              <a:rPr lang="en-US" sz="1800" dirty="0" err="1">
                <a:ea typeface="+mn-lt"/>
                <a:cs typeface="+mn-lt"/>
              </a:rPr>
              <a:t>nuestra</a:t>
            </a:r>
            <a:r>
              <a:rPr lang="en-US" sz="1800" dirty="0">
                <a:ea typeface="+mn-lt"/>
                <a:cs typeface="+mn-lt"/>
              </a:rPr>
              <a:t> base de </a:t>
            </a:r>
            <a:r>
              <a:rPr lang="en-US" sz="1800" dirty="0" err="1">
                <a:ea typeface="+mn-lt"/>
                <a:cs typeface="+mn-lt"/>
              </a:rPr>
              <a:t>datos</a:t>
            </a:r>
            <a:r>
              <a:rPr lang="en-US" sz="1800" dirty="0">
                <a:ea typeface="+mn-lt"/>
                <a:cs typeface="+mn-lt"/>
              </a:rPr>
              <a:t>, primero hay que </a:t>
            </a:r>
            <a:r>
              <a:rPr lang="en-US" sz="1800" dirty="0" err="1">
                <a:ea typeface="+mn-lt"/>
                <a:cs typeface="+mn-lt"/>
              </a:rPr>
              <a:t>crear</a:t>
            </a:r>
            <a:r>
              <a:rPr lang="en-US" sz="1800" dirty="0">
                <a:ea typeface="+mn-lt"/>
                <a:cs typeface="+mn-lt"/>
              </a:rPr>
              <a:t> </a:t>
            </a:r>
            <a:r>
              <a:rPr lang="en-US" sz="1800" dirty="0" err="1">
                <a:ea typeface="+mn-lt"/>
                <a:cs typeface="+mn-lt"/>
              </a:rPr>
              <a:t>el</a:t>
            </a:r>
            <a:r>
              <a:rPr lang="en-US" sz="1800" dirty="0">
                <a:ea typeface="+mn-lt"/>
                <a:cs typeface="+mn-lt"/>
              </a:rPr>
              <a:t> </a:t>
            </a:r>
            <a:r>
              <a:rPr lang="en-US" sz="1800" dirty="0" err="1">
                <a:ea typeface="+mn-lt"/>
                <a:cs typeface="+mn-lt"/>
              </a:rPr>
              <a:t>servicio</a:t>
            </a:r>
            <a:r>
              <a:rPr lang="en-US" sz="1800" dirty="0">
                <a:ea typeface="+mn-lt"/>
                <a:cs typeface="+mn-lt"/>
              </a:rPr>
              <a:t> de Azure SQL y </a:t>
            </a:r>
            <a:r>
              <a:rPr lang="en-US" sz="1800" dirty="0" err="1">
                <a:ea typeface="+mn-lt"/>
                <a:cs typeface="+mn-lt"/>
              </a:rPr>
              <a:t>dentro</a:t>
            </a:r>
            <a:r>
              <a:rPr lang="en-US" sz="1800" dirty="0">
                <a:ea typeface="+mn-lt"/>
                <a:cs typeface="+mn-lt"/>
              </a:rPr>
              <a:t> de </a:t>
            </a:r>
            <a:r>
              <a:rPr lang="en-US" sz="1800" dirty="0" err="1">
                <a:ea typeface="+mn-lt"/>
                <a:cs typeface="+mn-lt"/>
              </a:rPr>
              <a:t>este</a:t>
            </a:r>
            <a:r>
              <a:rPr lang="en-US" sz="1800" dirty="0">
                <a:ea typeface="+mn-lt"/>
                <a:cs typeface="+mn-lt"/>
              </a:rPr>
              <a:t> </a:t>
            </a:r>
            <a:r>
              <a:rPr lang="en-US" sz="1800" dirty="0" err="1">
                <a:ea typeface="+mn-lt"/>
                <a:cs typeface="+mn-lt"/>
              </a:rPr>
              <a:t>servicio</a:t>
            </a:r>
            <a:r>
              <a:rPr lang="en-US" sz="1800" dirty="0">
                <a:ea typeface="+mn-lt"/>
                <a:cs typeface="+mn-lt"/>
              </a:rPr>
              <a:t>,  </a:t>
            </a:r>
            <a:r>
              <a:rPr lang="en-US" sz="1800" dirty="0" err="1">
                <a:ea typeface="+mn-lt"/>
                <a:cs typeface="+mn-lt"/>
              </a:rPr>
              <a:t>vamos</a:t>
            </a:r>
            <a:r>
              <a:rPr lang="en-US" sz="1800" dirty="0">
                <a:ea typeface="+mn-lt"/>
                <a:cs typeface="+mn-lt"/>
              </a:rPr>
              <a:t> a </a:t>
            </a:r>
            <a:r>
              <a:rPr lang="en-US" sz="1800" dirty="0" err="1">
                <a:ea typeface="+mn-lt"/>
                <a:cs typeface="+mn-lt"/>
              </a:rPr>
              <a:t>utilizar</a:t>
            </a:r>
            <a:r>
              <a:rPr lang="en-US" sz="1800" dirty="0">
                <a:ea typeface="+mn-lt"/>
                <a:cs typeface="+mn-lt"/>
              </a:rPr>
              <a:t> </a:t>
            </a:r>
            <a:r>
              <a:rPr lang="en-US" sz="1800" dirty="0" err="1">
                <a:ea typeface="+mn-lt"/>
                <a:cs typeface="+mn-lt"/>
              </a:rPr>
              <a:t>el</a:t>
            </a:r>
            <a:r>
              <a:rPr lang="en-US" sz="1800" dirty="0">
                <a:ea typeface="+mn-lt"/>
                <a:cs typeface="+mn-lt"/>
              </a:rPr>
              <a:t> </a:t>
            </a:r>
            <a:r>
              <a:rPr lang="en-US" sz="1800" dirty="0" err="1">
                <a:ea typeface="+mn-lt"/>
                <a:cs typeface="+mn-lt"/>
              </a:rPr>
              <a:t>recurso</a:t>
            </a:r>
            <a:r>
              <a:rPr lang="en-US" sz="1800" dirty="0">
                <a:ea typeface="+mn-lt"/>
                <a:cs typeface="+mn-lt"/>
              </a:rPr>
              <a:t> de </a:t>
            </a:r>
            <a:r>
              <a:rPr lang="en-US" sz="1800" dirty="0" err="1">
                <a:ea typeface="+mn-lt"/>
                <a:cs typeface="+mn-lt"/>
              </a:rPr>
              <a:t>servidor</a:t>
            </a:r>
            <a:r>
              <a:rPr lang="en-US" sz="1800" dirty="0">
                <a:ea typeface="+mn-lt"/>
                <a:cs typeface="+mn-lt"/>
              </a:rPr>
              <a:t> de base de </a:t>
            </a:r>
            <a:r>
              <a:rPr lang="en-US" sz="1800" dirty="0" err="1">
                <a:ea typeface="+mn-lt"/>
                <a:cs typeface="+mn-lt"/>
              </a:rPr>
              <a:t>datos</a:t>
            </a:r>
            <a:r>
              <a:rPr lang="en-US" sz="1800" dirty="0">
                <a:ea typeface="+mn-lt"/>
                <a:cs typeface="+mn-lt"/>
              </a:rPr>
              <a:t> al que le </a:t>
            </a:r>
            <a:r>
              <a:rPr lang="en-US" sz="1800" dirty="0" err="1">
                <a:ea typeface="+mn-lt"/>
                <a:cs typeface="+mn-lt"/>
              </a:rPr>
              <a:t>vamos</a:t>
            </a:r>
            <a:r>
              <a:rPr lang="en-US" sz="1800" dirty="0">
                <a:ea typeface="+mn-lt"/>
                <a:cs typeface="+mn-lt"/>
              </a:rPr>
              <a:t> a </a:t>
            </a:r>
            <a:r>
              <a:rPr lang="en-US" sz="1800" dirty="0" err="1">
                <a:ea typeface="+mn-lt"/>
                <a:cs typeface="+mn-lt"/>
              </a:rPr>
              <a:t>realizar</a:t>
            </a:r>
            <a:r>
              <a:rPr lang="en-US" sz="1800" dirty="0">
                <a:ea typeface="+mn-lt"/>
                <a:cs typeface="+mn-lt"/>
              </a:rPr>
              <a:t> un </a:t>
            </a:r>
            <a:r>
              <a:rPr lang="en-US" sz="1800" dirty="0" err="1">
                <a:ea typeface="+mn-lt"/>
                <a:cs typeface="+mn-lt"/>
              </a:rPr>
              <a:t>Backap</a:t>
            </a:r>
            <a:r>
              <a:rPr lang="en-US" sz="1800" dirty="0">
                <a:ea typeface="+mn-lt"/>
                <a:cs typeface="+mn-lt"/>
              </a:rPr>
              <a:t> y </a:t>
            </a:r>
            <a:r>
              <a:rPr lang="en-US" sz="1800" dirty="0" err="1">
                <a:ea typeface="+mn-lt"/>
                <a:cs typeface="+mn-lt"/>
              </a:rPr>
              <a:t>conectar</a:t>
            </a:r>
            <a:r>
              <a:rPr lang="en-US" sz="1800" dirty="0">
                <a:ea typeface="+mn-lt"/>
                <a:cs typeface="+mn-lt"/>
              </a:rPr>
              <a:t> </a:t>
            </a:r>
            <a:r>
              <a:rPr lang="en-US" sz="1800" dirty="0" err="1">
                <a:ea typeface="+mn-lt"/>
                <a:cs typeface="+mn-lt"/>
              </a:rPr>
              <a:t>nuestro</a:t>
            </a:r>
            <a:r>
              <a:rPr lang="en-US" sz="1800" dirty="0">
                <a:ea typeface="+mn-lt"/>
                <a:cs typeface="+mn-lt"/>
              </a:rPr>
              <a:t> </a:t>
            </a:r>
            <a:r>
              <a:rPr lang="en-US" sz="1800" dirty="0" err="1">
                <a:ea typeface="+mn-lt"/>
                <a:cs typeface="+mn-lt"/>
              </a:rPr>
              <a:t>archivo</a:t>
            </a:r>
            <a:r>
              <a:rPr lang="en-US" sz="1800" dirty="0">
                <a:ea typeface="+mn-lt"/>
                <a:cs typeface="+mn-lt"/>
              </a:rPr>
              <a:t> </a:t>
            </a:r>
            <a:r>
              <a:rPr lang="en-US" sz="1800" dirty="0" err="1">
                <a:ea typeface="+mn-lt"/>
                <a:cs typeface="+mn-lt"/>
              </a:rPr>
              <a:t>bacpac</a:t>
            </a:r>
            <a:r>
              <a:rPr lang="en-US" sz="1800" dirty="0">
                <a:ea typeface="+mn-lt"/>
                <a:cs typeface="+mn-lt"/>
              </a:rPr>
              <a:t> </a:t>
            </a:r>
            <a:r>
              <a:rPr lang="en-US" sz="1800" dirty="0" err="1">
                <a:ea typeface="+mn-lt"/>
                <a:cs typeface="+mn-lt"/>
              </a:rPr>
              <a:t>alojado</a:t>
            </a:r>
            <a:r>
              <a:rPr lang="en-US" sz="1800" dirty="0">
                <a:ea typeface="+mn-lt"/>
                <a:cs typeface="+mn-lt"/>
              </a:rPr>
              <a:t> </a:t>
            </a:r>
            <a:r>
              <a:rPr lang="en-US" sz="1800" dirty="0" err="1">
                <a:ea typeface="+mn-lt"/>
                <a:cs typeface="+mn-lt"/>
              </a:rPr>
              <a:t>en</a:t>
            </a:r>
            <a:r>
              <a:rPr lang="en-US" sz="1800" dirty="0">
                <a:ea typeface="+mn-lt"/>
                <a:cs typeface="+mn-lt"/>
              </a:rPr>
              <a:t> </a:t>
            </a:r>
            <a:r>
              <a:rPr lang="en-US" sz="1800" dirty="0" err="1">
                <a:ea typeface="+mn-lt"/>
                <a:cs typeface="+mn-lt"/>
              </a:rPr>
              <a:t>el</a:t>
            </a:r>
            <a:r>
              <a:rPr lang="en-US" sz="1800" dirty="0">
                <a:ea typeface="+mn-lt"/>
                <a:cs typeface="+mn-lt"/>
              </a:rPr>
              <a:t> </a:t>
            </a:r>
            <a:r>
              <a:rPr lang="en-US" sz="1800" dirty="0" err="1">
                <a:ea typeface="+mn-lt"/>
                <a:cs typeface="+mn-lt"/>
              </a:rPr>
              <a:t>contenedor</a:t>
            </a:r>
            <a:r>
              <a:rPr lang="en-US" sz="1800" dirty="0">
                <a:ea typeface="+mn-lt"/>
                <a:cs typeface="+mn-lt"/>
              </a:rPr>
              <a:t> del storage para </a:t>
            </a:r>
            <a:r>
              <a:rPr lang="en-US" sz="1800" dirty="0" err="1">
                <a:ea typeface="+mn-lt"/>
                <a:cs typeface="+mn-lt"/>
              </a:rPr>
              <a:t>crear</a:t>
            </a:r>
            <a:r>
              <a:rPr lang="en-US" sz="1800" dirty="0">
                <a:ea typeface="+mn-lt"/>
                <a:cs typeface="+mn-lt"/>
              </a:rPr>
              <a:t> </a:t>
            </a:r>
            <a:r>
              <a:rPr lang="en-US" sz="1800" dirty="0" err="1">
                <a:ea typeface="+mn-lt"/>
                <a:cs typeface="+mn-lt"/>
              </a:rPr>
              <a:t>una</a:t>
            </a:r>
            <a:r>
              <a:rPr lang="en-US" sz="1800" dirty="0">
                <a:ea typeface="+mn-lt"/>
                <a:cs typeface="+mn-lt"/>
              </a:rPr>
              <a:t> base de </a:t>
            </a:r>
            <a:r>
              <a:rPr lang="en-US" sz="1800" dirty="0" err="1">
                <a:ea typeface="+mn-lt"/>
                <a:cs typeface="+mn-lt"/>
              </a:rPr>
              <a:t>datos</a:t>
            </a:r>
            <a:r>
              <a:rPr lang="en-US" sz="1800" dirty="0">
                <a:ea typeface="+mn-lt"/>
                <a:cs typeface="+mn-lt"/>
              </a:rPr>
              <a:t> </a:t>
            </a:r>
            <a:r>
              <a:rPr lang="en-US" sz="1800" dirty="0" err="1">
                <a:ea typeface="+mn-lt"/>
                <a:cs typeface="+mn-lt"/>
              </a:rPr>
              <a:t>nueva</a:t>
            </a:r>
            <a:r>
              <a:rPr lang="en-US" sz="1800" dirty="0">
                <a:ea typeface="+mn-lt"/>
                <a:cs typeface="+mn-lt"/>
              </a:rPr>
              <a:t>.</a:t>
            </a:r>
          </a:p>
        </p:txBody>
      </p:sp>
      <p:pic>
        <p:nvPicPr>
          <p:cNvPr id="4" name="Imagen 5" descr="Texto&#10;&#10;Descripción generada automáticamente">
            <a:extLst>
              <a:ext uri="{FF2B5EF4-FFF2-40B4-BE49-F238E27FC236}">
                <a16:creationId xmlns:a16="http://schemas.microsoft.com/office/drawing/2014/main" id="{35F09B49-3121-8C69-E4EC-30CA609785FC}"/>
              </a:ext>
            </a:extLst>
          </p:cNvPr>
          <p:cNvPicPr>
            <a:picLocks noChangeAspect="1"/>
          </p:cNvPicPr>
          <p:nvPr/>
        </p:nvPicPr>
        <p:blipFill>
          <a:blip r:embed="rId2"/>
          <a:stretch>
            <a:fillRect/>
          </a:stretch>
        </p:blipFill>
        <p:spPr>
          <a:xfrm>
            <a:off x="7415939" y="2590852"/>
            <a:ext cx="2682576" cy="3483864"/>
          </a:xfrm>
          <a:prstGeom prst="rect">
            <a:avLst/>
          </a:prstGeom>
        </p:spPr>
      </p:pic>
      <p:pic>
        <p:nvPicPr>
          <p:cNvPr id="3" name="Imagen 3" descr="Interfaz de usuario gráfica, Texto, Aplicación&#10;&#10;Descripción generada automáticamente">
            <a:extLst>
              <a:ext uri="{FF2B5EF4-FFF2-40B4-BE49-F238E27FC236}">
                <a16:creationId xmlns:a16="http://schemas.microsoft.com/office/drawing/2014/main" id="{216F2BDC-0258-C66D-6204-BC498924461C}"/>
              </a:ext>
            </a:extLst>
          </p:cNvPr>
          <p:cNvPicPr>
            <a:picLocks noChangeAspect="1"/>
          </p:cNvPicPr>
          <p:nvPr/>
        </p:nvPicPr>
        <p:blipFill>
          <a:blip r:embed="rId3"/>
          <a:stretch>
            <a:fillRect/>
          </a:stretch>
        </p:blipFill>
        <p:spPr>
          <a:xfrm>
            <a:off x="1498846" y="2632415"/>
            <a:ext cx="3756187" cy="3483864"/>
          </a:xfrm>
          <a:prstGeom prst="rect">
            <a:avLst/>
          </a:prstGeom>
        </p:spPr>
      </p:pic>
    </p:spTree>
    <p:extLst>
      <p:ext uri="{BB962C8B-B14F-4D97-AF65-F5344CB8AC3E}">
        <p14:creationId xmlns:p14="http://schemas.microsoft.com/office/powerpoint/2010/main" val="2750560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046746" y="641850"/>
            <a:ext cx="3611880" cy="1535865"/>
          </a:xfrm>
        </p:spPr>
        <p:txBody>
          <a:bodyPr vert="horz" lIns="91440" tIns="45720" rIns="91440" bIns="45720" rtlCol="0">
            <a:normAutofit/>
          </a:bodyPr>
          <a:lstStyle/>
          <a:p>
            <a:r>
              <a:rPr lang="es-ES" sz="3200">
                <a:ea typeface="+mj-lt"/>
                <a:cs typeface="+mj-lt"/>
              </a:rPr>
              <a:t>Servidor de DB en la nube</a:t>
            </a:r>
            <a:endParaRPr lang="en-US" sz="3200">
              <a:ea typeface="+mj-lt"/>
              <a:cs typeface="+mj-lt"/>
            </a:endParaRPr>
          </a:p>
          <a:p>
            <a:r>
              <a:rPr lang="en-US" sz="3200" kern="1200">
                <a:latin typeface="+mj-lt"/>
                <a:ea typeface="+mj-ea"/>
                <a:cs typeface="+mj-cs"/>
              </a:rPr>
              <a:t>  </a:t>
            </a:r>
            <a:endParaRPr lang="es-ES" sz="3200">
              <a:cs typeface="Calibri Light"/>
            </a:endParaRPr>
          </a:p>
        </p:txBody>
      </p:sp>
      <p:sp>
        <p:nvSpPr>
          <p:cNvPr id="126" name="Rectangle 1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8" name="Rectangle 1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Marcador de contenido 4">
            <a:extLst>
              <a:ext uri="{FF2B5EF4-FFF2-40B4-BE49-F238E27FC236}">
                <a16:creationId xmlns:a16="http://schemas.microsoft.com/office/drawing/2014/main" id="{C2C6889C-094D-C570-4EFB-4A1CEC94271C}"/>
              </a:ext>
            </a:extLst>
          </p:cNvPr>
          <p:cNvSpPr>
            <a:spLocks noGrp="1"/>
          </p:cNvSpPr>
          <p:nvPr>
            <p:ph idx="1"/>
          </p:nvPr>
        </p:nvSpPr>
        <p:spPr>
          <a:xfrm>
            <a:off x="5300640" y="641850"/>
            <a:ext cx="6053160" cy="1535865"/>
          </a:xfrm>
        </p:spPr>
        <p:txBody>
          <a:bodyPr vert="horz" lIns="91440" tIns="45720" rIns="91440" bIns="45720" rtlCol="0" anchor="ctr">
            <a:normAutofit/>
          </a:bodyPr>
          <a:lstStyle/>
          <a:p>
            <a:pPr>
              <a:spcAft>
                <a:spcPts val="600"/>
              </a:spcAft>
            </a:pPr>
            <a:r>
              <a:rPr lang="en-US" sz="1800" dirty="0">
                <a:ea typeface="+mn-lt"/>
                <a:cs typeface="+mn-lt"/>
              </a:rPr>
              <a:t>Para </a:t>
            </a:r>
            <a:r>
              <a:rPr lang="en-US" sz="1800" dirty="0" err="1">
                <a:ea typeface="+mn-lt"/>
                <a:cs typeface="+mn-lt"/>
              </a:rPr>
              <a:t>revisar</a:t>
            </a:r>
            <a:r>
              <a:rPr lang="en-US" sz="1800" dirty="0">
                <a:ea typeface="+mn-lt"/>
                <a:cs typeface="+mn-lt"/>
              </a:rPr>
              <a:t> que se </a:t>
            </a:r>
            <a:r>
              <a:rPr lang="en-US" sz="1800" dirty="0" err="1">
                <a:ea typeface="+mn-lt"/>
                <a:cs typeface="+mn-lt"/>
              </a:rPr>
              <a:t>esta</a:t>
            </a:r>
            <a:r>
              <a:rPr lang="en-US" sz="1800" dirty="0">
                <a:ea typeface="+mn-lt"/>
                <a:cs typeface="+mn-lt"/>
              </a:rPr>
              <a:t> </a:t>
            </a:r>
            <a:r>
              <a:rPr lang="en-US" sz="1800" dirty="0" err="1">
                <a:ea typeface="+mn-lt"/>
                <a:cs typeface="+mn-lt"/>
              </a:rPr>
              <a:t>realizando</a:t>
            </a:r>
            <a:r>
              <a:rPr lang="en-US" sz="1800" dirty="0">
                <a:ea typeface="+mn-lt"/>
                <a:cs typeface="+mn-lt"/>
              </a:rPr>
              <a:t> </a:t>
            </a:r>
            <a:r>
              <a:rPr lang="en-US" sz="1800" dirty="0" err="1">
                <a:ea typeface="+mn-lt"/>
                <a:cs typeface="+mn-lt"/>
              </a:rPr>
              <a:t>correctamente</a:t>
            </a:r>
            <a:r>
              <a:rPr lang="en-US" sz="1800" dirty="0">
                <a:ea typeface="+mn-lt"/>
                <a:cs typeface="+mn-lt"/>
              </a:rPr>
              <a:t> la </a:t>
            </a:r>
            <a:r>
              <a:rPr lang="en-US" sz="1800" dirty="0" err="1">
                <a:ea typeface="+mn-lt"/>
                <a:cs typeface="+mn-lt"/>
              </a:rPr>
              <a:t>importacion</a:t>
            </a:r>
            <a:r>
              <a:rPr lang="en-US" sz="1800" dirty="0">
                <a:ea typeface="+mn-lt"/>
                <a:cs typeface="+mn-lt"/>
              </a:rPr>
              <a:t> de la base de </a:t>
            </a:r>
            <a:r>
              <a:rPr lang="en-US" sz="1800" dirty="0" err="1">
                <a:ea typeface="+mn-lt"/>
                <a:cs typeface="+mn-lt"/>
              </a:rPr>
              <a:t>datos</a:t>
            </a:r>
            <a:r>
              <a:rPr lang="en-US" sz="1800" dirty="0">
                <a:ea typeface="+mn-lt"/>
                <a:cs typeface="+mn-lt"/>
              </a:rPr>
              <a:t>, </a:t>
            </a:r>
            <a:r>
              <a:rPr lang="en-US" sz="1800" dirty="0" err="1">
                <a:ea typeface="+mn-lt"/>
                <a:cs typeface="+mn-lt"/>
              </a:rPr>
              <a:t>podemos</a:t>
            </a:r>
            <a:r>
              <a:rPr lang="en-US" sz="1800" dirty="0">
                <a:ea typeface="+mn-lt"/>
                <a:cs typeface="+mn-lt"/>
              </a:rPr>
              <a:t> </a:t>
            </a:r>
            <a:r>
              <a:rPr lang="en-US" sz="1800" dirty="0" err="1">
                <a:ea typeface="+mn-lt"/>
                <a:cs typeface="+mn-lt"/>
              </a:rPr>
              <a:t>ingresar</a:t>
            </a:r>
            <a:r>
              <a:rPr lang="en-US" sz="1800" dirty="0">
                <a:ea typeface="+mn-lt"/>
                <a:cs typeface="+mn-lt"/>
              </a:rPr>
              <a:t> a la </a:t>
            </a:r>
            <a:r>
              <a:rPr lang="en-US" sz="1800" dirty="0" err="1">
                <a:ea typeface="+mn-lt"/>
                <a:cs typeface="+mn-lt"/>
              </a:rPr>
              <a:t>pestaña</a:t>
            </a:r>
            <a:r>
              <a:rPr lang="en-US" sz="1800" dirty="0">
                <a:ea typeface="+mn-lt"/>
                <a:cs typeface="+mn-lt"/>
              </a:rPr>
              <a:t> de import/export </a:t>
            </a:r>
            <a:r>
              <a:rPr lang="en-US" sz="1800" dirty="0" err="1">
                <a:ea typeface="+mn-lt"/>
                <a:cs typeface="+mn-lt"/>
              </a:rPr>
              <a:t>donde</a:t>
            </a:r>
            <a:r>
              <a:rPr lang="en-US" sz="1800" dirty="0">
                <a:ea typeface="+mn-lt"/>
                <a:cs typeface="+mn-lt"/>
              </a:rPr>
              <a:t> </a:t>
            </a:r>
            <a:r>
              <a:rPr lang="en-US" sz="1800" dirty="0" err="1">
                <a:ea typeface="+mn-lt"/>
                <a:cs typeface="+mn-lt"/>
              </a:rPr>
              <a:t>vamos</a:t>
            </a:r>
            <a:r>
              <a:rPr lang="en-US" sz="1800" dirty="0">
                <a:ea typeface="+mn-lt"/>
                <a:cs typeface="+mn-lt"/>
              </a:rPr>
              <a:t> a </a:t>
            </a:r>
            <a:r>
              <a:rPr lang="en-US" sz="1800" dirty="0" err="1">
                <a:ea typeface="+mn-lt"/>
                <a:cs typeface="+mn-lt"/>
              </a:rPr>
              <a:t>visualizar</a:t>
            </a:r>
            <a:r>
              <a:rPr lang="en-US" sz="1800" dirty="0">
                <a:ea typeface="+mn-lt"/>
                <a:cs typeface="+mn-lt"/>
              </a:rPr>
              <a:t> </a:t>
            </a:r>
            <a:r>
              <a:rPr lang="en-US" sz="1800" dirty="0" err="1">
                <a:ea typeface="+mn-lt"/>
                <a:cs typeface="+mn-lt"/>
              </a:rPr>
              <a:t>si</a:t>
            </a:r>
            <a:r>
              <a:rPr lang="en-US" sz="1800" dirty="0">
                <a:ea typeface="+mn-lt"/>
                <a:cs typeface="+mn-lt"/>
              </a:rPr>
              <a:t> </a:t>
            </a:r>
            <a:r>
              <a:rPr lang="en-US" sz="1800" dirty="0" err="1">
                <a:ea typeface="+mn-lt"/>
                <a:cs typeface="+mn-lt"/>
              </a:rPr>
              <a:t>efectivamente</a:t>
            </a:r>
            <a:r>
              <a:rPr lang="en-US" sz="1800" dirty="0">
                <a:ea typeface="+mn-lt"/>
                <a:cs typeface="+mn-lt"/>
              </a:rPr>
              <a:t> se </a:t>
            </a:r>
            <a:r>
              <a:rPr lang="en-US" sz="1800" dirty="0" err="1">
                <a:ea typeface="+mn-lt"/>
                <a:cs typeface="+mn-lt"/>
              </a:rPr>
              <a:t>esta</a:t>
            </a:r>
            <a:r>
              <a:rPr lang="en-US" sz="1800" dirty="0">
                <a:ea typeface="+mn-lt"/>
                <a:cs typeface="+mn-lt"/>
              </a:rPr>
              <a:t> </a:t>
            </a:r>
            <a:r>
              <a:rPr lang="en-US" sz="1800" dirty="0" err="1">
                <a:ea typeface="+mn-lt"/>
                <a:cs typeface="+mn-lt"/>
              </a:rPr>
              <a:t>realizando</a:t>
            </a:r>
            <a:r>
              <a:rPr lang="en-US" sz="1800" dirty="0">
                <a:ea typeface="+mn-lt"/>
                <a:cs typeface="+mn-lt"/>
              </a:rPr>
              <a:t> </a:t>
            </a:r>
            <a:r>
              <a:rPr lang="en-US" sz="1800" dirty="0" err="1">
                <a:ea typeface="+mn-lt"/>
                <a:cs typeface="+mn-lt"/>
              </a:rPr>
              <a:t>nuestra</a:t>
            </a:r>
            <a:r>
              <a:rPr lang="en-US" sz="1800" dirty="0">
                <a:ea typeface="+mn-lt"/>
                <a:cs typeface="+mn-lt"/>
              </a:rPr>
              <a:t> carga. </a:t>
            </a:r>
          </a:p>
        </p:txBody>
      </p:sp>
      <p:pic>
        <p:nvPicPr>
          <p:cNvPr id="3" name="Imagen 3" descr="Captura de pantalla de un celular&#10;&#10;Descripción generada automáticamente">
            <a:extLst>
              <a:ext uri="{FF2B5EF4-FFF2-40B4-BE49-F238E27FC236}">
                <a16:creationId xmlns:a16="http://schemas.microsoft.com/office/drawing/2014/main" id="{5A499AF3-E20E-4F36-5AB3-ADECCC98708C}"/>
              </a:ext>
            </a:extLst>
          </p:cNvPr>
          <p:cNvPicPr>
            <a:picLocks noChangeAspect="1"/>
          </p:cNvPicPr>
          <p:nvPr/>
        </p:nvPicPr>
        <p:blipFill rotWithShape="1">
          <a:blip r:embed="rId2"/>
          <a:srcRect r="15882" b="-1"/>
          <a:stretch/>
        </p:blipFill>
        <p:spPr>
          <a:xfrm>
            <a:off x="554416" y="2731167"/>
            <a:ext cx="11167447" cy="3484983"/>
          </a:xfrm>
          <a:prstGeom prst="rect">
            <a:avLst/>
          </a:prstGeom>
        </p:spPr>
      </p:pic>
    </p:spTree>
    <p:extLst>
      <p:ext uri="{BB962C8B-B14F-4D97-AF65-F5344CB8AC3E}">
        <p14:creationId xmlns:p14="http://schemas.microsoft.com/office/powerpoint/2010/main" val="258026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1B2CDF-9F85-D3EA-000A-3F5C232F365C}"/>
              </a:ext>
            </a:extLst>
          </p:cNvPr>
          <p:cNvSpPr>
            <a:spLocks noGrp="1"/>
          </p:cNvSpPr>
          <p:nvPr>
            <p:ph type="title"/>
          </p:nvPr>
        </p:nvSpPr>
        <p:spPr>
          <a:xfrm>
            <a:off x="838200" y="557188"/>
            <a:ext cx="10515600" cy="1133499"/>
          </a:xfrm>
        </p:spPr>
        <p:txBody>
          <a:bodyPr>
            <a:normAutofit/>
          </a:bodyPr>
          <a:lstStyle/>
          <a:p>
            <a:pPr algn="ctr"/>
            <a:endParaRPr lang="es-ES" sz="3600"/>
          </a:p>
          <a:p>
            <a:pPr algn="ctr"/>
            <a:r>
              <a:rPr lang="es-ES" sz="3600" b="1" i="0">
                <a:ea typeface="+mj-lt"/>
                <a:cs typeface="+mj-lt"/>
              </a:rPr>
              <a:t>Tabla de contenidos</a:t>
            </a:r>
            <a:endParaRPr lang="es-ES" sz="3600"/>
          </a:p>
        </p:txBody>
      </p:sp>
      <p:graphicFrame>
        <p:nvGraphicFramePr>
          <p:cNvPr id="48" name="Marcador de contenido 2">
            <a:extLst>
              <a:ext uri="{FF2B5EF4-FFF2-40B4-BE49-F238E27FC236}">
                <a16:creationId xmlns:a16="http://schemas.microsoft.com/office/drawing/2014/main" id="{9462C78A-31BB-36D6-22C2-B77A2C891A17}"/>
              </a:ext>
            </a:extLst>
          </p:cNvPr>
          <p:cNvGraphicFramePr>
            <a:graphicFrameLocks noGrp="1"/>
          </p:cNvGraphicFramePr>
          <p:nvPr>
            <p:ph idx="1"/>
            <p:extLst>
              <p:ext uri="{D42A27DB-BD31-4B8C-83A1-F6EECF244321}">
                <p14:modId xmlns:p14="http://schemas.microsoft.com/office/powerpoint/2010/main" val="158658615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8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Rectangle 8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115568" y="548640"/>
            <a:ext cx="10168128" cy="1179576"/>
          </a:xfrm>
        </p:spPr>
        <p:txBody>
          <a:bodyPr>
            <a:normAutofit/>
          </a:bodyPr>
          <a:lstStyle/>
          <a:p>
            <a:r>
              <a:rPr lang="es-ES" sz="4000" b="1">
                <a:ea typeface="+mj-lt"/>
                <a:cs typeface="+mj-lt"/>
              </a:rPr>
              <a:t>Descripción del caso</a:t>
            </a:r>
            <a:endParaRPr lang="es-ES" sz="4000"/>
          </a:p>
        </p:txBody>
      </p:sp>
      <p:sp>
        <p:nvSpPr>
          <p:cNvPr id="87" name="Rectangle 8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5" name="Marcador de contenido 2">
            <a:extLst>
              <a:ext uri="{FF2B5EF4-FFF2-40B4-BE49-F238E27FC236}">
                <a16:creationId xmlns:a16="http://schemas.microsoft.com/office/drawing/2014/main" id="{875AD8D3-B074-AD5D-9075-0C0C04946295}"/>
              </a:ext>
            </a:extLst>
          </p:cNvPr>
          <p:cNvSpPr>
            <a:spLocks noGrp="1"/>
          </p:cNvSpPr>
          <p:nvPr>
            <p:ph idx="1"/>
          </p:nvPr>
        </p:nvSpPr>
        <p:spPr>
          <a:xfrm>
            <a:off x="1115568" y="2481943"/>
            <a:ext cx="10168128" cy="3695020"/>
          </a:xfrm>
        </p:spPr>
        <p:txBody>
          <a:bodyPr>
            <a:normAutofit/>
          </a:bodyPr>
          <a:lstStyle/>
          <a:p>
            <a:r>
              <a:rPr lang="es-ES" sz="2200" b="1">
                <a:ea typeface="+mn-lt"/>
                <a:cs typeface="+mn-lt"/>
              </a:rPr>
              <a:t>Te contratan como Arquitecto Cloud para una startup de IT dedicada a la consultoría y asesoría en temáticas orientadas a analítica de datos.  Marcela, project manager de tu equipo, te comparte el pedido de que un cliente de la organización (Tech Consulting Group) necesita realizar un proceso de ETL sobre una base de datos que se encuentra de forma “on - premise” dentro de su compañía.</a:t>
            </a:r>
            <a:endParaRPr lang="es-ES" sz="2200" b="1"/>
          </a:p>
          <a:p>
            <a:endParaRPr lang="es-ES" sz="2200" b="1"/>
          </a:p>
          <a:p>
            <a:endParaRPr lang="es-ES" sz="2200"/>
          </a:p>
        </p:txBody>
      </p:sp>
    </p:spTree>
    <p:extLst>
      <p:ext uri="{BB962C8B-B14F-4D97-AF65-F5344CB8AC3E}">
        <p14:creationId xmlns:p14="http://schemas.microsoft.com/office/powerpoint/2010/main" val="144672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838200" y="557188"/>
            <a:ext cx="10515600" cy="1133499"/>
          </a:xfrm>
        </p:spPr>
        <p:txBody>
          <a:bodyPr>
            <a:normAutofit/>
          </a:bodyPr>
          <a:lstStyle/>
          <a:p>
            <a:pPr algn="ctr"/>
            <a:r>
              <a:rPr lang="es-ES" sz="5200" b="1">
                <a:ea typeface="+mj-lt"/>
                <a:cs typeface="+mj-lt"/>
              </a:rPr>
              <a:t>Objetivos </a:t>
            </a:r>
            <a:endParaRPr lang="es-ES" sz="5200"/>
          </a:p>
        </p:txBody>
      </p:sp>
      <p:graphicFrame>
        <p:nvGraphicFramePr>
          <p:cNvPr id="57" name="Marcador de contenido 2">
            <a:extLst>
              <a:ext uri="{FF2B5EF4-FFF2-40B4-BE49-F238E27FC236}">
                <a16:creationId xmlns:a16="http://schemas.microsoft.com/office/drawing/2014/main" id="{50836AA2-F61A-5007-08FF-29C78AA1B93F}"/>
              </a:ext>
            </a:extLst>
          </p:cNvPr>
          <p:cNvGraphicFramePr>
            <a:graphicFrameLocks noGrp="1"/>
          </p:cNvGraphicFramePr>
          <p:nvPr>
            <p:ph idx="1"/>
            <p:extLst>
              <p:ext uri="{D42A27DB-BD31-4B8C-83A1-F6EECF244321}">
                <p14:modId xmlns:p14="http://schemas.microsoft.com/office/powerpoint/2010/main" val="235654540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9816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Rectangle 7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115568" y="548640"/>
            <a:ext cx="10168128" cy="1179576"/>
          </a:xfrm>
        </p:spPr>
        <p:txBody>
          <a:bodyPr>
            <a:normAutofit/>
          </a:bodyPr>
          <a:lstStyle/>
          <a:p>
            <a:r>
              <a:rPr lang="es-ES" sz="4000">
                <a:ea typeface="+mj-lt"/>
                <a:cs typeface="+mj-lt"/>
              </a:rPr>
              <a:t>Descripción de los datos </a:t>
            </a:r>
          </a:p>
        </p:txBody>
      </p:sp>
      <p:sp>
        <p:nvSpPr>
          <p:cNvPr id="73" name="Rectangle 7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5" name="Marcador de contenido 2">
            <a:extLst>
              <a:ext uri="{FF2B5EF4-FFF2-40B4-BE49-F238E27FC236}">
                <a16:creationId xmlns:a16="http://schemas.microsoft.com/office/drawing/2014/main" id="{875AD8D3-B074-AD5D-9075-0C0C04946295}"/>
              </a:ext>
            </a:extLst>
          </p:cNvPr>
          <p:cNvSpPr>
            <a:spLocks noGrp="1"/>
          </p:cNvSpPr>
          <p:nvPr>
            <p:ph idx="1"/>
          </p:nvPr>
        </p:nvSpPr>
        <p:spPr>
          <a:xfrm>
            <a:off x="1115568" y="2481943"/>
            <a:ext cx="10168128" cy="3695020"/>
          </a:xfrm>
        </p:spPr>
        <p:txBody>
          <a:bodyPr>
            <a:normAutofit/>
          </a:bodyPr>
          <a:lstStyle/>
          <a:p>
            <a:pPr marL="0" indent="0">
              <a:buNone/>
            </a:pPr>
            <a:endParaRPr lang="es-ES" sz="2200" b="1"/>
          </a:p>
          <a:p>
            <a:r>
              <a:rPr lang="es-ES" sz="2200" b="1">
                <a:ea typeface="+mn-lt"/>
                <a:cs typeface="+mn-lt"/>
              </a:rPr>
              <a:t>La base de datos a utilizar se llama: dbRetail y se encuentra compuesta por diferentes tablas de negocio como ser: Resulta importante destacar que el formato de la base de datos es de tipo bacpac.</a:t>
            </a:r>
          </a:p>
          <a:p>
            <a:pPr marL="0" indent="0">
              <a:buNone/>
            </a:pPr>
            <a:br>
              <a:rPr lang="en-US" sz="2200" b="1"/>
            </a:br>
            <a:endParaRPr lang="es-ES" sz="2200" b="1"/>
          </a:p>
        </p:txBody>
      </p:sp>
    </p:spTree>
    <p:extLst>
      <p:ext uri="{BB962C8B-B14F-4D97-AF65-F5344CB8AC3E}">
        <p14:creationId xmlns:p14="http://schemas.microsoft.com/office/powerpoint/2010/main" val="4109376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Rectangle 9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Rectangle 10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kern="1200">
                <a:latin typeface="+mj-lt"/>
                <a:ea typeface="+mj-ea"/>
                <a:cs typeface="+mj-cs"/>
              </a:rPr>
              <a:t>Storage Account  </a:t>
            </a:r>
          </a:p>
        </p:txBody>
      </p:sp>
      <p:sp>
        <p:nvSpPr>
          <p:cNvPr id="103" name="Rectangle 10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arcador de contenido 4">
            <a:extLst>
              <a:ext uri="{FF2B5EF4-FFF2-40B4-BE49-F238E27FC236}">
                <a16:creationId xmlns:a16="http://schemas.microsoft.com/office/drawing/2014/main" id="{C2C6889C-094D-C570-4EFB-4A1CEC94271C}"/>
              </a:ext>
            </a:extLst>
          </p:cNvPr>
          <p:cNvSpPr>
            <a:spLocks noGrp="1"/>
          </p:cNvSpPr>
          <p:nvPr>
            <p:ph idx="1"/>
          </p:nvPr>
        </p:nvSpPr>
        <p:spPr>
          <a:xfrm>
            <a:off x="1115568" y="2481943"/>
            <a:ext cx="10168128" cy="3695020"/>
          </a:xfrm>
        </p:spPr>
        <p:txBody>
          <a:bodyPr vert="horz" lIns="91440" tIns="45720" rIns="91440" bIns="45720" rtlCol="0">
            <a:normAutofit/>
          </a:bodyPr>
          <a:lstStyle/>
          <a:p>
            <a:pPr>
              <a:spcAft>
                <a:spcPts val="600"/>
              </a:spcAft>
            </a:pPr>
            <a:r>
              <a:rPr lang="en-US" sz="2200">
                <a:ea typeface="+mn-lt"/>
                <a:cs typeface="+mn-lt"/>
              </a:rPr>
              <a:t>La plataforma de Azure Storage </a:t>
            </a:r>
            <a:r>
              <a:rPr lang="en-US" sz="2200" b="1">
                <a:ea typeface="+mn-lt"/>
                <a:cs typeface="+mn-lt"/>
              </a:rPr>
              <a:t>es la solución de almacenamiento en la nube de Microsoft para los escenarios modernos de almacenamiento de datos</a:t>
            </a:r>
            <a:r>
              <a:rPr lang="en-US" sz="2200">
                <a:ea typeface="+mn-lt"/>
                <a:cs typeface="+mn-lt"/>
              </a:rPr>
              <a:t>. Azure Storage ofrece almacenamiento de alta disponibilidad, escalable de forma masiva, duradero y seguro para una gran variedad de objetos de datos en la nube.</a:t>
            </a:r>
          </a:p>
        </p:txBody>
      </p:sp>
    </p:spTree>
    <p:extLst>
      <p:ext uri="{BB962C8B-B14F-4D97-AF65-F5344CB8AC3E}">
        <p14:creationId xmlns:p14="http://schemas.microsoft.com/office/powerpoint/2010/main" val="72279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6" name="Rectangle 1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Storage Account  </a:t>
            </a:r>
          </a:p>
        </p:txBody>
      </p:sp>
      <p:sp>
        <p:nvSpPr>
          <p:cNvPr id="118" name="Rectangle 1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0" name="Rectangle 1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5">
            <a:extLst>
              <a:ext uri="{FF2B5EF4-FFF2-40B4-BE49-F238E27FC236}">
                <a16:creationId xmlns:a16="http://schemas.microsoft.com/office/drawing/2014/main" id="{A9ECAD83-84C2-93B9-D8D9-ABEAE28A3690}"/>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t>Para </a:t>
            </a:r>
            <a:r>
              <a:rPr lang="en-US"/>
              <a:t>iniciar</a:t>
            </a:r>
            <a:r>
              <a:rPr lang="en-US" dirty="0"/>
              <a:t> </a:t>
            </a:r>
            <a:r>
              <a:rPr lang="en-US"/>
              <a:t>nuestro</a:t>
            </a:r>
            <a:r>
              <a:rPr lang="en-US" dirty="0"/>
              <a:t> Proyecto, </a:t>
            </a:r>
            <a:r>
              <a:rPr lang="en-US"/>
              <a:t>como</a:t>
            </a:r>
            <a:r>
              <a:rPr lang="en-US" dirty="0"/>
              <a:t> punto </a:t>
            </a:r>
            <a:r>
              <a:rPr lang="en-US"/>
              <a:t>inicial</a:t>
            </a:r>
            <a:r>
              <a:rPr lang="en-US" dirty="0"/>
              <a:t> </a:t>
            </a:r>
            <a:r>
              <a:rPr lang="en-US"/>
              <a:t>debemos</a:t>
            </a:r>
            <a:r>
              <a:rPr lang="en-US" dirty="0"/>
              <a:t> </a:t>
            </a:r>
            <a:r>
              <a:rPr lang="en-US"/>
              <a:t>crear</a:t>
            </a:r>
            <a:r>
              <a:rPr lang="en-US" dirty="0"/>
              <a:t> </a:t>
            </a:r>
            <a:r>
              <a:rPr lang="en-US"/>
              <a:t>nuestro</a:t>
            </a:r>
            <a:r>
              <a:rPr lang="en-US" dirty="0"/>
              <a:t> </a:t>
            </a:r>
            <a:r>
              <a:rPr lang="en-US"/>
              <a:t>servicio</a:t>
            </a:r>
            <a:r>
              <a:rPr lang="en-US" dirty="0"/>
              <a:t> de Storage Account al </a:t>
            </a:r>
            <a:r>
              <a:rPr lang="en-US"/>
              <a:t>cual</a:t>
            </a:r>
            <a:r>
              <a:rPr lang="en-US" dirty="0"/>
              <a:t> le </a:t>
            </a:r>
            <a:r>
              <a:rPr lang="en-US"/>
              <a:t>vamos</a:t>
            </a:r>
            <a:r>
              <a:rPr lang="en-US" dirty="0"/>
              <a:t> a </a:t>
            </a:r>
            <a:r>
              <a:rPr lang="en-US"/>
              <a:t>crear</a:t>
            </a:r>
            <a:r>
              <a:rPr lang="en-US" dirty="0"/>
              <a:t> un </a:t>
            </a:r>
            <a:r>
              <a:rPr lang="en-US"/>
              <a:t>contenedor</a:t>
            </a:r>
            <a:r>
              <a:rPr lang="en-US" dirty="0"/>
              <a:t>  </a:t>
            </a:r>
            <a:r>
              <a:rPr lang="en-US"/>
              <a:t>llamado</a:t>
            </a:r>
            <a:r>
              <a:rPr lang="en-US" dirty="0"/>
              <a:t> entrada que </a:t>
            </a:r>
            <a:r>
              <a:rPr lang="en-US"/>
              <a:t>va</a:t>
            </a:r>
            <a:r>
              <a:rPr lang="en-US" dirty="0"/>
              <a:t> a </a:t>
            </a:r>
            <a:r>
              <a:rPr lang="en-US"/>
              <a:t>albergar</a:t>
            </a:r>
            <a:r>
              <a:rPr lang="en-US" dirty="0"/>
              <a:t> </a:t>
            </a:r>
            <a:r>
              <a:rPr lang="en-US"/>
              <a:t>nuestro</a:t>
            </a:r>
            <a:r>
              <a:rPr lang="en-US" dirty="0"/>
              <a:t> </a:t>
            </a:r>
            <a:r>
              <a:rPr lang="en-US"/>
              <a:t>archivo</a:t>
            </a:r>
            <a:r>
              <a:rPr lang="en-US" dirty="0"/>
              <a:t> BACPAC con </a:t>
            </a:r>
            <a:r>
              <a:rPr lang="en-US"/>
              <a:t>nuestras</a:t>
            </a:r>
            <a:r>
              <a:rPr lang="en-US" dirty="0"/>
              <a:t> </a:t>
            </a:r>
            <a:r>
              <a:rPr lang="en-US"/>
              <a:t>tablas</a:t>
            </a:r>
            <a:r>
              <a:rPr lang="en-US" dirty="0"/>
              <a:t> para </a:t>
            </a:r>
            <a:r>
              <a:rPr lang="en-US"/>
              <a:t>su</a:t>
            </a:r>
            <a:r>
              <a:rPr lang="en-US" dirty="0"/>
              <a:t> </a:t>
            </a:r>
            <a:r>
              <a:rPr lang="en-US"/>
              <a:t>analisis</a:t>
            </a:r>
            <a:r>
              <a:rPr lang="en-US" dirty="0"/>
              <a:t>. </a:t>
            </a:r>
          </a:p>
        </p:txBody>
      </p:sp>
      <p:pic>
        <p:nvPicPr>
          <p:cNvPr id="7" name="Imagen 7" descr="Captura de pantalla de un celular&#10;&#10;Descripción generada automáticamente">
            <a:extLst>
              <a:ext uri="{FF2B5EF4-FFF2-40B4-BE49-F238E27FC236}">
                <a16:creationId xmlns:a16="http://schemas.microsoft.com/office/drawing/2014/main" id="{D5A113B5-8D5E-5ABE-2CD8-5DA66871F462}"/>
              </a:ext>
            </a:extLst>
          </p:cNvPr>
          <p:cNvPicPr>
            <a:picLocks noChangeAspect="1"/>
          </p:cNvPicPr>
          <p:nvPr/>
        </p:nvPicPr>
        <p:blipFill>
          <a:blip r:embed="rId2"/>
          <a:stretch>
            <a:fillRect/>
          </a:stretch>
        </p:blipFill>
        <p:spPr>
          <a:xfrm>
            <a:off x="2303457" y="4632172"/>
            <a:ext cx="7656672" cy="2185985"/>
          </a:xfrm>
          <a:prstGeom prst="rect">
            <a:avLst/>
          </a:prstGeom>
        </p:spPr>
      </p:pic>
      <p:pic>
        <p:nvPicPr>
          <p:cNvPr id="3" name="Imagen 3" descr="Interfaz de usuario gráfica, Aplicación&#10;&#10;Descripción generada automáticamente">
            <a:extLst>
              <a:ext uri="{FF2B5EF4-FFF2-40B4-BE49-F238E27FC236}">
                <a16:creationId xmlns:a16="http://schemas.microsoft.com/office/drawing/2014/main" id="{2333D354-E46C-F63F-533A-F11E878B8DA6}"/>
              </a:ext>
            </a:extLst>
          </p:cNvPr>
          <p:cNvPicPr>
            <a:picLocks noGrp="1" noChangeAspect="1"/>
          </p:cNvPicPr>
          <p:nvPr>
            <p:ph idx="1"/>
          </p:nvPr>
        </p:nvPicPr>
        <p:blipFill>
          <a:blip r:embed="rId3"/>
          <a:stretch>
            <a:fillRect/>
          </a:stretch>
        </p:blipFill>
        <p:spPr>
          <a:xfrm>
            <a:off x="1986999" y="2713864"/>
            <a:ext cx="8210863" cy="1796967"/>
          </a:xfrm>
          <a:prstGeom prst="rect">
            <a:avLst/>
          </a:prstGeom>
        </p:spPr>
      </p:pic>
    </p:spTree>
    <p:extLst>
      <p:ext uri="{BB962C8B-B14F-4D97-AF65-F5344CB8AC3E}">
        <p14:creationId xmlns:p14="http://schemas.microsoft.com/office/powerpoint/2010/main" val="237695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3" name="Rectangle 1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5" name="Rectangle 1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115568" y="548640"/>
            <a:ext cx="10168128" cy="1179576"/>
          </a:xfrm>
        </p:spPr>
        <p:txBody>
          <a:bodyPr vert="horz" lIns="91440" tIns="45720" rIns="91440" bIns="45720" rtlCol="0">
            <a:normAutofit/>
          </a:bodyPr>
          <a:lstStyle/>
          <a:p>
            <a:r>
              <a:rPr lang="en-US" sz="4000"/>
              <a:t>Data Lake </a:t>
            </a:r>
            <a:r>
              <a:rPr lang="en-US" sz="4000" kern="1200">
                <a:latin typeface="+mj-lt"/>
                <a:ea typeface="+mj-ea"/>
                <a:cs typeface="+mj-cs"/>
              </a:rPr>
              <a:t>Storage  </a:t>
            </a:r>
            <a:endParaRPr lang="es-ES" sz="4000">
              <a:ea typeface="+mj-ea"/>
              <a:cs typeface="+mj-cs"/>
            </a:endParaRPr>
          </a:p>
        </p:txBody>
      </p:sp>
      <p:sp>
        <p:nvSpPr>
          <p:cNvPr id="117" name="Rectangle 1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arcador de contenido 4">
            <a:extLst>
              <a:ext uri="{FF2B5EF4-FFF2-40B4-BE49-F238E27FC236}">
                <a16:creationId xmlns:a16="http://schemas.microsoft.com/office/drawing/2014/main" id="{C2C6889C-094D-C570-4EFB-4A1CEC94271C}"/>
              </a:ext>
            </a:extLst>
          </p:cNvPr>
          <p:cNvSpPr>
            <a:spLocks noGrp="1"/>
          </p:cNvSpPr>
          <p:nvPr>
            <p:ph idx="1"/>
          </p:nvPr>
        </p:nvSpPr>
        <p:spPr>
          <a:xfrm>
            <a:off x="1115568" y="2481943"/>
            <a:ext cx="10168128" cy="3695020"/>
          </a:xfrm>
        </p:spPr>
        <p:txBody>
          <a:bodyPr vert="horz" lIns="91440" tIns="45720" rIns="91440" bIns="45720" rtlCol="0">
            <a:normAutofit/>
          </a:bodyPr>
          <a:lstStyle/>
          <a:p>
            <a:pPr>
              <a:spcAft>
                <a:spcPts val="600"/>
              </a:spcAft>
            </a:pPr>
            <a:r>
              <a:rPr lang="en-US" sz="2200">
                <a:ea typeface="+mn-lt"/>
                <a:cs typeface="+mn-lt"/>
              </a:rPr>
              <a:t>Azure Data Lake Storage Gen2 es un Servacio de almacenamiento en la nube dedicado al análisis de macrodatos e integrado en  Azure Blob Storage. </a:t>
            </a:r>
          </a:p>
          <a:p>
            <a:pPr>
              <a:spcAft>
                <a:spcPts val="600"/>
              </a:spcAft>
            </a:pPr>
            <a:r>
              <a:rPr lang="en-US" sz="2200">
                <a:ea typeface="+mn-lt"/>
                <a:cs typeface="+mn-lt"/>
              </a:rPr>
              <a:t>Data Lake Storage Gen2 combina las funcionalidades de Azure Blob Storage y Azure Data Lake Storage Gen1. El servicio resultante ofrece características de Azure Data Lake Storage Gen1, entre las que se incluyen la semántica del sistema de archivos, la seguridad de nivel de directorio y de archivo y la adaptabilidad. Junto con las funcionalidades de bajo costo, almacenamiento en capas, alta disponibilidad y recuperación ante desastres de Azure Blob Storage.</a:t>
            </a:r>
            <a:endParaRPr lang="en-US" sz="2200">
              <a:cs typeface="Calibri" panose="020F0502020204030204"/>
            </a:endParaRPr>
          </a:p>
        </p:txBody>
      </p:sp>
    </p:spTree>
    <p:extLst>
      <p:ext uri="{BB962C8B-B14F-4D97-AF65-F5344CB8AC3E}">
        <p14:creationId xmlns:p14="http://schemas.microsoft.com/office/powerpoint/2010/main" val="281401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4" name="Rectangle 1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3384DA70-5915-6F2F-FF33-4E7A0D022D9C}"/>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a:t>Data Lake </a:t>
            </a:r>
            <a:r>
              <a:rPr lang="en-US" sz="3200" kern="1200">
                <a:latin typeface="+mj-lt"/>
                <a:ea typeface="+mj-ea"/>
                <a:cs typeface="+mj-cs"/>
              </a:rPr>
              <a:t>Storage  </a:t>
            </a:r>
            <a:endParaRPr lang="es-ES" sz="3200">
              <a:ea typeface="+mj-ea"/>
              <a:cs typeface="+mj-cs"/>
            </a:endParaRPr>
          </a:p>
        </p:txBody>
      </p:sp>
      <p:sp>
        <p:nvSpPr>
          <p:cNvPr id="126" name="Rectangle 1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28" name="Rectangle 1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Marcador de contenido 4">
            <a:extLst>
              <a:ext uri="{FF2B5EF4-FFF2-40B4-BE49-F238E27FC236}">
                <a16:creationId xmlns:a16="http://schemas.microsoft.com/office/drawing/2014/main" id="{C2C6889C-094D-C570-4EFB-4A1CEC94271C}"/>
              </a:ext>
            </a:extLst>
          </p:cNvPr>
          <p:cNvSpPr>
            <a:spLocks noGrp="1"/>
          </p:cNvSpPr>
          <p:nvPr>
            <p:ph idx="1"/>
          </p:nvPr>
        </p:nvSpPr>
        <p:spPr>
          <a:xfrm>
            <a:off x="5351164" y="586822"/>
            <a:ext cx="6002636" cy="1645920"/>
          </a:xfrm>
        </p:spPr>
        <p:txBody>
          <a:bodyPr vert="horz" lIns="91440" tIns="45720" rIns="91440" bIns="45720" rtlCol="0" anchor="ctr">
            <a:normAutofit/>
          </a:bodyPr>
          <a:lstStyle/>
          <a:p>
            <a:pPr>
              <a:spcAft>
                <a:spcPts val="600"/>
              </a:spcAft>
            </a:pPr>
            <a:r>
              <a:rPr lang="en-US" sz="1800">
                <a:ea typeface="+mn-lt"/>
                <a:cs typeface="+mn-lt"/>
              </a:rPr>
              <a:t>Para nuestra salida de datos, vamos a crear un Data Lake que va a recibir nuestro arcchivo luego de haberse echo las Transformaciones correspondientes. </a:t>
            </a:r>
            <a:endParaRPr lang="es-ES" sz="1800"/>
          </a:p>
        </p:txBody>
      </p:sp>
      <p:pic>
        <p:nvPicPr>
          <p:cNvPr id="3" name="Imagen 3" descr="Captura de pantalla de un celular&#10;&#10;Descripción generada automáticamente">
            <a:extLst>
              <a:ext uri="{FF2B5EF4-FFF2-40B4-BE49-F238E27FC236}">
                <a16:creationId xmlns:a16="http://schemas.microsoft.com/office/drawing/2014/main" id="{2C7619E7-3084-C1F5-125E-51F28F6E0FD5}"/>
              </a:ext>
            </a:extLst>
          </p:cNvPr>
          <p:cNvPicPr>
            <a:picLocks noChangeAspect="1"/>
          </p:cNvPicPr>
          <p:nvPr/>
        </p:nvPicPr>
        <p:blipFill>
          <a:blip r:embed="rId2"/>
          <a:stretch>
            <a:fillRect/>
          </a:stretch>
        </p:blipFill>
        <p:spPr>
          <a:xfrm>
            <a:off x="557784" y="3219944"/>
            <a:ext cx="11164824" cy="2512087"/>
          </a:xfrm>
          <a:prstGeom prst="rect">
            <a:avLst/>
          </a:prstGeom>
        </p:spPr>
      </p:pic>
    </p:spTree>
    <p:extLst>
      <p:ext uri="{BB962C8B-B14F-4D97-AF65-F5344CB8AC3E}">
        <p14:creationId xmlns:p14="http://schemas.microsoft.com/office/powerpoint/2010/main" val="24753930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12</Slides>
  <Notes>0</Notes>
  <HiddenSlides>0</HiddenSlide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Office Theme</vt:lpstr>
      <vt:lpstr>Proyecto final  Data Factory – Databricks</vt:lpstr>
      <vt:lpstr> Tabla de contenidos</vt:lpstr>
      <vt:lpstr>Descripción del caso</vt:lpstr>
      <vt:lpstr>Objetivos </vt:lpstr>
      <vt:lpstr>Descripción de los datos </vt:lpstr>
      <vt:lpstr>Storage Account  </vt:lpstr>
      <vt:lpstr>Storage Account  </vt:lpstr>
      <vt:lpstr>Data Lake Storage  </vt:lpstr>
      <vt:lpstr>Data Lake Storage  </vt:lpstr>
      <vt:lpstr>Servidor de DB en la nube   </vt:lpstr>
      <vt:lpstr>Servidor de DB en la nube   </vt:lpstr>
      <vt:lpstr>Servidor de DB en la nube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305</cp:revision>
  <dcterms:created xsi:type="dcterms:W3CDTF">2022-10-29T00:00:10Z</dcterms:created>
  <dcterms:modified xsi:type="dcterms:W3CDTF">2022-10-31T03:54:01Z</dcterms:modified>
</cp:coreProperties>
</file>