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AR"/>
          </a:p>
        </p:txBody>
      </p:sp>
      <p:sp>
        <p:nvSpPr>
          <p:cNvPr id="4" name="Marcador de fecha 3"/>
          <p:cNvSpPr>
            <a:spLocks noGrp="1"/>
          </p:cNvSpPr>
          <p:nvPr>
            <p:ph type="dt" sz="half" idx="10"/>
          </p:nvPr>
        </p:nvSpPr>
        <p:spPr/>
        <p:txBody>
          <a:bodyPr/>
          <a:lstStyle/>
          <a:p>
            <a:fld id="{84125A6C-859E-485F-83F7-37A2D07EA78D}" type="datetimeFigureOut">
              <a:rPr lang="es-AR" smtClean="0"/>
              <a:t>15/11/2022</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02F84640-EB02-41B1-BF84-96DCB37E91DD}" type="slidenum">
              <a:rPr lang="es-AR" smtClean="0"/>
              <a:t>‹Nº›</a:t>
            </a:fld>
            <a:endParaRPr lang="es-AR"/>
          </a:p>
        </p:txBody>
      </p:sp>
    </p:spTree>
    <p:extLst>
      <p:ext uri="{BB962C8B-B14F-4D97-AF65-F5344CB8AC3E}">
        <p14:creationId xmlns:p14="http://schemas.microsoft.com/office/powerpoint/2010/main" val="4026948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84125A6C-859E-485F-83F7-37A2D07EA78D}" type="datetimeFigureOut">
              <a:rPr lang="es-AR" smtClean="0"/>
              <a:t>15/11/2022</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02F84640-EB02-41B1-BF84-96DCB37E91DD}" type="slidenum">
              <a:rPr lang="es-AR" smtClean="0"/>
              <a:t>‹Nº›</a:t>
            </a:fld>
            <a:endParaRPr lang="es-AR"/>
          </a:p>
        </p:txBody>
      </p:sp>
    </p:spTree>
    <p:extLst>
      <p:ext uri="{BB962C8B-B14F-4D97-AF65-F5344CB8AC3E}">
        <p14:creationId xmlns:p14="http://schemas.microsoft.com/office/powerpoint/2010/main" val="2405898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84125A6C-859E-485F-83F7-37A2D07EA78D}" type="datetimeFigureOut">
              <a:rPr lang="es-AR" smtClean="0"/>
              <a:t>15/11/2022</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02F84640-EB02-41B1-BF84-96DCB37E91DD}" type="slidenum">
              <a:rPr lang="es-AR" smtClean="0"/>
              <a:t>‹Nº›</a:t>
            </a:fld>
            <a:endParaRPr lang="es-AR"/>
          </a:p>
        </p:txBody>
      </p:sp>
    </p:spTree>
    <p:extLst>
      <p:ext uri="{BB962C8B-B14F-4D97-AF65-F5344CB8AC3E}">
        <p14:creationId xmlns:p14="http://schemas.microsoft.com/office/powerpoint/2010/main" val="2331900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84125A6C-859E-485F-83F7-37A2D07EA78D}" type="datetimeFigureOut">
              <a:rPr lang="es-AR" smtClean="0"/>
              <a:t>15/11/2022</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02F84640-EB02-41B1-BF84-96DCB37E91DD}" type="slidenum">
              <a:rPr lang="es-AR" smtClean="0"/>
              <a:t>‹Nº›</a:t>
            </a:fld>
            <a:endParaRPr lang="es-AR"/>
          </a:p>
        </p:txBody>
      </p:sp>
    </p:spTree>
    <p:extLst>
      <p:ext uri="{BB962C8B-B14F-4D97-AF65-F5344CB8AC3E}">
        <p14:creationId xmlns:p14="http://schemas.microsoft.com/office/powerpoint/2010/main" val="2420962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84125A6C-859E-485F-83F7-37A2D07EA78D}" type="datetimeFigureOut">
              <a:rPr lang="es-AR" smtClean="0"/>
              <a:t>15/11/2022</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02F84640-EB02-41B1-BF84-96DCB37E91DD}" type="slidenum">
              <a:rPr lang="es-AR" smtClean="0"/>
              <a:t>‹Nº›</a:t>
            </a:fld>
            <a:endParaRPr lang="es-AR"/>
          </a:p>
        </p:txBody>
      </p:sp>
    </p:spTree>
    <p:extLst>
      <p:ext uri="{BB962C8B-B14F-4D97-AF65-F5344CB8AC3E}">
        <p14:creationId xmlns:p14="http://schemas.microsoft.com/office/powerpoint/2010/main" val="3930239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fecha 4"/>
          <p:cNvSpPr>
            <a:spLocks noGrp="1"/>
          </p:cNvSpPr>
          <p:nvPr>
            <p:ph type="dt" sz="half" idx="10"/>
          </p:nvPr>
        </p:nvSpPr>
        <p:spPr/>
        <p:txBody>
          <a:bodyPr/>
          <a:lstStyle/>
          <a:p>
            <a:fld id="{84125A6C-859E-485F-83F7-37A2D07EA78D}" type="datetimeFigureOut">
              <a:rPr lang="es-AR" smtClean="0"/>
              <a:t>15/11/2022</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02F84640-EB02-41B1-BF84-96DCB37E91DD}" type="slidenum">
              <a:rPr lang="es-AR" smtClean="0"/>
              <a:t>‹Nº›</a:t>
            </a:fld>
            <a:endParaRPr lang="es-AR"/>
          </a:p>
        </p:txBody>
      </p:sp>
    </p:spTree>
    <p:extLst>
      <p:ext uri="{BB962C8B-B14F-4D97-AF65-F5344CB8AC3E}">
        <p14:creationId xmlns:p14="http://schemas.microsoft.com/office/powerpoint/2010/main" val="3416667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Marcador de fecha 6"/>
          <p:cNvSpPr>
            <a:spLocks noGrp="1"/>
          </p:cNvSpPr>
          <p:nvPr>
            <p:ph type="dt" sz="half" idx="10"/>
          </p:nvPr>
        </p:nvSpPr>
        <p:spPr/>
        <p:txBody>
          <a:bodyPr/>
          <a:lstStyle/>
          <a:p>
            <a:fld id="{84125A6C-859E-485F-83F7-37A2D07EA78D}" type="datetimeFigureOut">
              <a:rPr lang="es-AR" smtClean="0"/>
              <a:t>15/11/2022</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02F84640-EB02-41B1-BF84-96DCB37E91DD}" type="slidenum">
              <a:rPr lang="es-AR" smtClean="0"/>
              <a:t>‹Nº›</a:t>
            </a:fld>
            <a:endParaRPr lang="es-AR"/>
          </a:p>
        </p:txBody>
      </p:sp>
    </p:spTree>
    <p:extLst>
      <p:ext uri="{BB962C8B-B14F-4D97-AF65-F5344CB8AC3E}">
        <p14:creationId xmlns:p14="http://schemas.microsoft.com/office/powerpoint/2010/main" val="276498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fecha 2"/>
          <p:cNvSpPr>
            <a:spLocks noGrp="1"/>
          </p:cNvSpPr>
          <p:nvPr>
            <p:ph type="dt" sz="half" idx="10"/>
          </p:nvPr>
        </p:nvSpPr>
        <p:spPr/>
        <p:txBody>
          <a:bodyPr/>
          <a:lstStyle/>
          <a:p>
            <a:fld id="{84125A6C-859E-485F-83F7-37A2D07EA78D}" type="datetimeFigureOut">
              <a:rPr lang="es-AR" smtClean="0"/>
              <a:t>15/11/2022</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02F84640-EB02-41B1-BF84-96DCB37E91DD}" type="slidenum">
              <a:rPr lang="es-AR" smtClean="0"/>
              <a:t>‹Nº›</a:t>
            </a:fld>
            <a:endParaRPr lang="es-AR"/>
          </a:p>
        </p:txBody>
      </p:sp>
    </p:spTree>
    <p:extLst>
      <p:ext uri="{BB962C8B-B14F-4D97-AF65-F5344CB8AC3E}">
        <p14:creationId xmlns:p14="http://schemas.microsoft.com/office/powerpoint/2010/main" val="2316481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4125A6C-859E-485F-83F7-37A2D07EA78D}" type="datetimeFigureOut">
              <a:rPr lang="es-AR" smtClean="0"/>
              <a:t>15/11/2022</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02F84640-EB02-41B1-BF84-96DCB37E91DD}" type="slidenum">
              <a:rPr lang="es-AR" smtClean="0"/>
              <a:t>‹Nº›</a:t>
            </a:fld>
            <a:endParaRPr lang="es-AR"/>
          </a:p>
        </p:txBody>
      </p:sp>
    </p:spTree>
    <p:extLst>
      <p:ext uri="{BB962C8B-B14F-4D97-AF65-F5344CB8AC3E}">
        <p14:creationId xmlns:p14="http://schemas.microsoft.com/office/powerpoint/2010/main" val="3234085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4125A6C-859E-485F-83F7-37A2D07EA78D}" type="datetimeFigureOut">
              <a:rPr lang="es-AR" smtClean="0"/>
              <a:t>15/11/2022</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02F84640-EB02-41B1-BF84-96DCB37E91DD}" type="slidenum">
              <a:rPr lang="es-AR" smtClean="0"/>
              <a:t>‹Nº›</a:t>
            </a:fld>
            <a:endParaRPr lang="es-AR"/>
          </a:p>
        </p:txBody>
      </p:sp>
    </p:spTree>
    <p:extLst>
      <p:ext uri="{BB962C8B-B14F-4D97-AF65-F5344CB8AC3E}">
        <p14:creationId xmlns:p14="http://schemas.microsoft.com/office/powerpoint/2010/main" val="3672287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84125A6C-859E-485F-83F7-37A2D07EA78D}" type="datetimeFigureOut">
              <a:rPr lang="es-AR" smtClean="0"/>
              <a:t>15/11/2022</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02F84640-EB02-41B1-BF84-96DCB37E91DD}" type="slidenum">
              <a:rPr lang="es-AR" smtClean="0"/>
              <a:t>‹Nº›</a:t>
            </a:fld>
            <a:endParaRPr lang="es-AR"/>
          </a:p>
        </p:txBody>
      </p:sp>
    </p:spTree>
    <p:extLst>
      <p:ext uri="{BB962C8B-B14F-4D97-AF65-F5344CB8AC3E}">
        <p14:creationId xmlns:p14="http://schemas.microsoft.com/office/powerpoint/2010/main" val="2357472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125A6C-859E-485F-83F7-37A2D07EA78D}" type="datetimeFigureOut">
              <a:rPr lang="es-AR" smtClean="0"/>
              <a:t>15/11/2022</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84640-EB02-41B1-BF84-96DCB37E91DD}" type="slidenum">
              <a:rPr lang="es-AR" smtClean="0"/>
              <a:t>‹Nº›</a:t>
            </a:fld>
            <a:endParaRPr lang="es-AR"/>
          </a:p>
        </p:txBody>
      </p:sp>
    </p:spTree>
    <p:extLst>
      <p:ext uri="{BB962C8B-B14F-4D97-AF65-F5344CB8AC3E}">
        <p14:creationId xmlns:p14="http://schemas.microsoft.com/office/powerpoint/2010/main" val="3999133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chor="t"/>
          <a:lstStyle/>
          <a:p>
            <a:r>
              <a:rPr lang="es-AR" dirty="0" smtClean="0"/>
              <a:t>Estacionamiento González</a:t>
            </a:r>
            <a:endParaRPr lang="es-AR" dirty="0"/>
          </a:p>
        </p:txBody>
      </p:sp>
      <p:sp>
        <p:nvSpPr>
          <p:cNvPr id="3" name="Subtítulo 2"/>
          <p:cNvSpPr>
            <a:spLocks noGrp="1"/>
          </p:cNvSpPr>
          <p:nvPr>
            <p:ph type="subTitle" idx="1"/>
          </p:nvPr>
        </p:nvSpPr>
        <p:spPr/>
        <p:txBody>
          <a:bodyPr/>
          <a:lstStyle/>
          <a:p>
            <a:r>
              <a:rPr lang="es-AR" dirty="0" smtClean="0"/>
              <a:t>Alumno: Facundo González</a:t>
            </a:r>
          </a:p>
          <a:p>
            <a:r>
              <a:rPr lang="es-AR" dirty="0" smtClean="0"/>
              <a:t>Curso: 6to 6ta</a:t>
            </a:r>
          </a:p>
          <a:p>
            <a:r>
              <a:rPr lang="es-AR" dirty="0" smtClean="0"/>
              <a:t>Materias: Análisis de sistemas y programación sobre redes</a:t>
            </a:r>
            <a:endParaRPr lang="es-AR" dirty="0"/>
          </a:p>
        </p:txBody>
      </p:sp>
    </p:spTree>
    <p:extLst>
      <p:ext uri="{BB962C8B-B14F-4D97-AF65-F5344CB8AC3E}">
        <p14:creationId xmlns:p14="http://schemas.microsoft.com/office/powerpoint/2010/main" val="2844159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1040594"/>
          </a:xfrm>
        </p:spPr>
        <p:txBody>
          <a:bodyPr/>
          <a:lstStyle/>
          <a:p>
            <a:r>
              <a:rPr lang="es-AR" dirty="0" smtClean="0"/>
              <a:t>Objetivos y solución</a:t>
            </a:r>
            <a:endParaRPr lang="es-AR" dirty="0"/>
          </a:p>
        </p:txBody>
      </p:sp>
      <p:sp>
        <p:nvSpPr>
          <p:cNvPr id="3" name="Marcador de contenido 2"/>
          <p:cNvSpPr>
            <a:spLocks noGrp="1"/>
          </p:cNvSpPr>
          <p:nvPr>
            <p:ph idx="1"/>
          </p:nvPr>
        </p:nvSpPr>
        <p:spPr>
          <a:xfrm>
            <a:off x="838200" y="1583139"/>
            <a:ext cx="10515600" cy="4593823"/>
          </a:xfrm>
        </p:spPr>
        <p:txBody>
          <a:bodyPr>
            <a:normAutofit/>
          </a:bodyPr>
          <a:lstStyle/>
          <a:p>
            <a:pPr marL="0" indent="0">
              <a:buNone/>
            </a:pPr>
            <a:r>
              <a:rPr lang="es-AR" sz="2000" dirty="0" smtClean="0"/>
              <a:t>El problema es establecer la página web para mantener un estacionamiento en un punto neurálgico de la ciudad, y asegurarse de que el mismo tenga un funcionamiento efectivo y seguro.</a:t>
            </a:r>
          </a:p>
          <a:p>
            <a:pPr marL="0" indent="0">
              <a:buNone/>
            </a:pPr>
            <a:r>
              <a:rPr lang="es-AR" sz="2000" dirty="0" smtClean="0"/>
              <a:t>La solución que propongo es que en la página se pueda ingresar como usuario pago, empleado encargado de la seguridad, administrador, e usuario no pago (invitado).</a:t>
            </a:r>
          </a:p>
          <a:p>
            <a:pPr marL="0" indent="0">
              <a:buNone/>
            </a:pPr>
            <a:r>
              <a:rPr lang="es-AR" sz="2000" dirty="0" smtClean="0"/>
              <a:t>Cada opción tendrá sus propias funcionalidades.</a:t>
            </a:r>
          </a:p>
          <a:p>
            <a:r>
              <a:rPr lang="es-AR" sz="2000" dirty="0" smtClean="0"/>
              <a:t>Usuario: Solo podrá ver la información del lugar por el que pagó.</a:t>
            </a:r>
          </a:p>
          <a:p>
            <a:r>
              <a:rPr lang="es-AR" sz="2000" dirty="0" smtClean="0"/>
              <a:t>Invitado: Ingresa su patente, hora de entrada, salida, y recibe un lugar libre aleatorio.</a:t>
            </a:r>
          </a:p>
          <a:p>
            <a:r>
              <a:rPr lang="es-AR" sz="2000" dirty="0" smtClean="0"/>
              <a:t>Encargado: Recibe pagos de usuarios nuevos, escanea </a:t>
            </a:r>
            <a:r>
              <a:rPr lang="es-AR" sz="2000" dirty="0" err="1" smtClean="0"/>
              <a:t>stickers</a:t>
            </a:r>
            <a:r>
              <a:rPr lang="es-AR" sz="2000" dirty="0" smtClean="0"/>
              <a:t> de usuarios pagos, cobra deudas de invitados, chequear el historial de usos y buscar una patente en </a:t>
            </a:r>
            <a:r>
              <a:rPr lang="es-AR" sz="2000" dirty="0" smtClean="0"/>
              <a:t>la tabla de </a:t>
            </a:r>
            <a:r>
              <a:rPr lang="es-AR" sz="2000" dirty="0" smtClean="0"/>
              <a:t>pisos.</a:t>
            </a:r>
          </a:p>
          <a:p>
            <a:r>
              <a:rPr lang="es-AR" sz="2000" dirty="0" err="1" smtClean="0"/>
              <a:t>Admin</a:t>
            </a:r>
            <a:r>
              <a:rPr lang="es-AR" sz="2000" dirty="0" smtClean="0"/>
              <a:t>: Agrega encargados, pisos, mira los informes ganancias diarias y </a:t>
            </a:r>
            <a:r>
              <a:rPr lang="es-AR" sz="2000" dirty="0" smtClean="0"/>
              <a:t>mensuales y </a:t>
            </a:r>
            <a:r>
              <a:rPr lang="es-AR" sz="2000" dirty="0" smtClean="0"/>
              <a:t>vehículos que ingresan por día y por </a:t>
            </a:r>
            <a:r>
              <a:rPr lang="es-AR" sz="2000" dirty="0" smtClean="0"/>
              <a:t>mes</a:t>
            </a:r>
            <a:r>
              <a:rPr lang="es-AR" sz="2000" dirty="0"/>
              <a:t>.</a:t>
            </a:r>
            <a:endParaRPr lang="es-AR" sz="2000" dirty="0"/>
          </a:p>
        </p:txBody>
      </p:sp>
    </p:spTree>
    <p:extLst>
      <p:ext uri="{BB962C8B-B14F-4D97-AF65-F5344CB8AC3E}">
        <p14:creationId xmlns:p14="http://schemas.microsoft.com/office/powerpoint/2010/main" val="234202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Objetivos y solución</a:t>
            </a:r>
            <a:endParaRPr lang="es-AR" dirty="0"/>
          </a:p>
        </p:txBody>
      </p:sp>
      <p:sp>
        <p:nvSpPr>
          <p:cNvPr id="3" name="Marcador de contenido 2"/>
          <p:cNvSpPr>
            <a:spLocks noGrp="1"/>
          </p:cNvSpPr>
          <p:nvPr>
            <p:ph idx="1"/>
          </p:nvPr>
        </p:nvSpPr>
        <p:spPr/>
        <p:txBody>
          <a:bodyPr>
            <a:normAutofit/>
          </a:bodyPr>
          <a:lstStyle/>
          <a:p>
            <a:pPr marL="0" indent="0">
              <a:buNone/>
            </a:pPr>
            <a:r>
              <a:rPr lang="es-AR" sz="2000" dirty="0" smtClean="0"/>
              <a:t>La página se llevará a cabo usando HTML para el </a:t>
            </a:r>
            <a:r>
              <a:rPr lang="es-AR" sz="2000" dirty="0" err="1" smtClean="0"/>
              <a:t>FrontEnd</a:t>
            </a:r>
            <a:r>
              <a:rPr lang="es-AR" sz="2000" dirty="0" smtClean="0"/>
              <a:t>. Para el </a:t>
            </a:r>
            <a:r>
              <a:rPr lang="es-AR" sz="2000" dirty="0" err="1" smtClean="0"/>
              <a:t>BackEnd</a:t>
            </a:r>
            <a:r>
              <a:rPr lang="es-AR" sz="2000" dirty="0" smtClean="0"/>
              <a:t> se empleará un servidor </a:t>
            </a:r>
            <a:r>
              <a:rPr lang="es-AR" sz="2000" dirty="0" err="1" smtClean="0"/>
              <a:t>phpMyAdmin</a:t>
            </a:r>
            <a:r>
              <a:rPr lang="es-AR" sz="2000" dirty="0" smtClean="0"/>
              <a:t> con </a:t>
            </a:r>
            <a:r>
              <a:rPr lang="es-AR" sz="2000" dirty="0" err="1" smtClean="0"/>
              <a:t>MySQL</a:t>
            </a:r>
            <a:r>
              <a:rPr lang="es-AR" sz="2000" dirty="0" smtClean="0"/>
              <a:t> mediante el motor XAMPP.</a:t>
            </a:r>
          </a:p>
          <a:p>
            <a:pPr marL="0" indent="0">
              <a:buNone/>
            </a:pPr>
            <a:r>
              <a:rPr lang="es-AR" sz="2000" dirty="0" smtClean="0"/>
              <a:t>El </a:t>
            </a:r>
            <a:r>
              <a:rPr lang="es-AR" sz="2000" dirty="0" err="1" smtClean="0"/>
              <a:t>front</a:t>
            </a:r>
            <a:r>
              <a:rPr lang="es-AR" sz="2000" dirty="0" smtClean="0"/>
              <a:t> y el back se conectarán mediante archivos </a:t>
            </a:r>
            <a:r>
              <a:rPr lang="es-AR" sz="2000" dirty="0" err="1" smtClean="0"/>
              <a:t>php</a:t>
            </a:r>
            <a:r>
              <a:rPr lang="es-AR" sz="2000" dirty="0" smtClean="0"/>
              <a:t>.</a:t>
            </a:r>
          </a:p>
          <a:p>
            <a:pPr marL="0" indent="0">
              <a:buNone/>
            </a:pPr>
            <a:endParaRPr lang="es-AR" sz="2000" dirty="0" smtClean="0"/>
          </a:p>
          <a:p>
            <a:pPr marL="0" indent="0">
              <a:buNone/>
            </a:pPr>
            <a:r>
              <a:rPr lang="es-AR" sz="2000" dirty="0" smtClean="0"/>
              <a:t>A continuación una descripción de cada funcionalidad:</a:t>
            </a:r>
            <a:endParaRPr lang="es-AR" sz="2000" dirty="0"/>
          </a:p>
        </p:txBody>
      </p:sp>
    </p:spTree>
    <p:extLst>
      <p:ext uri="{BB962C8B-B14F-4D97-AF65-F5344CB8AC3E}">
        <p14:creationId xmlns:p14="http://schemas.microsoft.com/office/powerpoint/2010/main" val="3875878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Usuario</a:t>
            </a:r>
            <a:endParaRPr lang="es-AR" dirty="0"/>
          </a:p>
        </p:txBody>
      </p:sp>
      <p:sp>
        <p:nvSpPr>
          <p:cNvPr id="3" name="Marcador de contenido 2"/>
          <p:cNvSpPr>
            <a:spLocks noGrp="1"/>
          </p:cNvSpPr>
          <p:nvPr>
            <p:ph idx="1"/>
          </p:nvPr>
        </p:nvSpPr>
        <p:spPr/>
        <p:txBody>
          <a:bodyPr/>
          <a:lstStyle/>
          <a:p>
            <a:r>
              <a:rPr lang="es-AR" dirty="0" smtClean="0"/>
              <a:t>Para el ingreso, el usuario enviará su patente a un formulario </a:t>
            </a:r>
            <a:r>
              <a:rPr lang="es-AR" dirty="0" err="1" smtClean="0"/>
              <a:t>html</a:t>
            </a:r>
            <a:r>
              <a:rPr lang="es-AR" dirty="0" smtClean="0"/>
              <a:t>, el cual enviará ese dato a un archivo </a:t>
            </a:r>
            <a:r>
              <a:rPr lang="es-AR" dirty="0" err="1" smtClean="0"/>
              <a:t>php</a:t>
            </a:r>
            <a:r>
              <a:rPr lang="es-AR" dirty="0" smtClean="0"/>
              <a:t>, el cual enviará la consulta buscando el dato en la base de datos. Esta confirmará si está registrado y tiene el pago mensual realizado. De ser cierto esto, se le direccionará a una ventana la cual le muestra el </a:t>
            </a:r>
            <a:r>
              <a:rPr lang="es-AR" dirty="0" err="1" smtClean="0"/>
              <a:t>sticker</a:t>
            </a:r>
            <a:r>
              <a:rPr lang="es-AR" dirty="0" smtClean="0"/>
              <a:t> QR que debe imprimir para ingresar al estacionamiento. Si no tiene el pago mensual realizado, deberá abonarle directamente al encargado. Una vez realizado el pago, tendrá reservado el lugar por el resto del mes.</a:t>
            </a:r>
            <a:endParaRPr lang="es-AR" dirty="0"/>
          </a:p>
        </p:txBody>
      </p:sp>
    </p:spTree>
    <p:extLst>
      <p:ext uri="{BB962C8B-B14F-4D97-AF65-F5344CB8AC3E}">
        <p14:creationId xmlns:p14="http://schemas.microsoft.com/office/powerpoint/2010/main" val="455828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Invitado</a:t>
            </a:r>
            <a:endParaRPr lang="es-AR" dirty="0"/>
          </a:p>
        </p:txBody>
      </p:sp>
      <p:sp>
        <p:nvSpPr>
          <p:cNvPr id="3" name="Marcador de contenido 2"/>
          <p:cNvSpPr>
            <a:spLocks noGrp="1"/>
          </p:cNvSpPr>
          <p:nvPr>
            <p:ph idx="1"/>
          </p:nvPr>
        </p:nvSpPr>
        <p:spPr/>
        <p:txBody>
          <a:bodyPr/>
          <a:lstStyle/>
          <a:p>
            <a:r>
              <a:rPr lang="es-AR" dirty="0" smtClean="0"/>
              <a:t>Para el ingreso, el invitado tendrá una lista con los lugares disponibles. Elegirá un lugar libre, enviará su hora de entrada y la cantidad de horas en las que desea estacionar el auto en un formulario </a:t>
            </a:r>
            <a:r>
              <a:rPr lang="es-AR" dirty="0" err="1" smtClean="0"/>
              <a:t>html</a:t>
            </a:r>
            <a:r>
              <a:rPr lang="es-AR" dirty="0" smtClean="0"/>
              <a:t>. Si esto se realizó correctamente, el invitado recibirá un ticket con su información de ingreso y se le asociará una deuda a su patente, la cual debe pagar directamente al encargado. Entrar al estacionamiento hará que el lugar quede como ocupado en la base de datos, y se guardará que entró en la tabla de visitas.</a:t>
            </a:r>
          </a:p>
        </p:txBody>
      </p:sp>
    </p:spTree>
    <p:extLst>
      <p:ext uri="{BB962C8B-B14F-4D97-AF65-F5344CB8AC3E}">
        <p14:creationId xmlns:p14="http://schemas.microsoft.com/office/powerpoint/2010/main" val="468990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Encargado</a:t>
            </a:r>
            <a:endParaRPr lang="es-AR" dirty="0"/>
          </a:p>
        </p:txBody>
      </p:sp>
      <p:sp>
        <p:nvSpPr>
          <p:cNvPr id="3" name="Marcador de contenido 2"/>
          <p:cNvSpPr>
            <a:spLocks noGrp="1"/>
          </p:cNvSpPr>
          <p:nvPr>
            <p:ph idx="1"/>
          </p:nvPr>
        </p:nvSpPr>
        <p:spPr/>
        <p:txBody>
          <a:bodyPr>
            <a:normAutofit fontScale="92500"/>
          </a:bodyPr>
          <a:lstStyle/>
          <a:p>
            <a:r>
              <a:rPr lang="es-AR" dirty="0" smtClean="0"/>
              <a:t>Para registrar a los usuarios como pagos, el encargado ingresará sus datos de nombre, apellido, teléfono, dirección, lugar a ocupar, patente, marca, y modelo. El estado del usuario se insertará o actualizará a “Activo”.</a:t>
            </a:r>
          </a:p>
          <a:p>
            <a:r>
              <a:rPr lang="es-AR" dirty="0" smtClean="0"/>
              <a:t>También se le puede cobrar al invitado mediante su patente, esto reducirá su deuda a 0 y liberará su espacio en el estacionamiento.</a:t>
            </a:r>
          </a:p>
          <a:p>
            <a:r>
              <a:rPr lang="es-AR" dirty="0" smtClean="0"/>
              <a:t>Se puede buscar y quitar a una patente del estacionamiento si ya no está.</a:t>
            </a:r>
          </a:p>
          <a:p>
            <a:r>
              <a:rPr lang="es-AR" dirty="0" smtClean="0"/>
              <a:t>Se puede revisar las tablas de visitas y pagos.</a:t>
            </a:r>
          </a:p>
          <a:p>
            <a:r>
              <a:rPr lang="es-AR" dirty="0"/>
              <a:t>S</a:t>
            </a:r>
            <a:r>
              <a:rPr lang="es-AR" dirty="0" smtClean="0"/>
              <a:t>e puede meter usuarios al estacionamiento escaneando su </a:t>
            </a:r>
            <a:r>
              <a:rPr lang="es-AR" dirty="0" err="1" smtClean="0"/>
              <a:t>sticker</a:t>
            </a:r>
            <a:r>
              <a:rPr lang="es-AR" dirty="0" smtClean="0"/>
              <a:t> con una cámara, o en la simulación, introduciendo la patente.</a:t>
            </a:r>
          </a:p>
          <a:p>
            <a:r>
              <a:rPr lang="es-AR" dirty="0" smtClean="0"/>
              <a:t>Debe ingresar al sistema con su </a:t>
            </a:r>
            <a:r>
              <a:rPr lang="es-AR" dirty="0" err="1" smtClean="0"/>
              <a:t>username</a:t>
            </a:r>
            <a:r>
              <a:rPr lang="es-AR" dirty="0" smtClean="0"/>
              <a:t> y contraseña.</a:t>
            </a:r>
            <a:endParaRPr lang="es-AR" dirty="0"/>
          </a:p>
        </p:txBody>
      </p:sp>
    </p:spTree>
    <p:extLst>
      <p:ext uri="{BB962C8B-B14F-4D97-AF65-F5344CB8AC3E}">
        <p14:creationId xmlns:p14="http://schemas.microsoft.com/office/powerpoint/2010/main" val="1955153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smtClean="0"/>
              <a:t>Admin</a:t>
            </a:r>
            <a:endParaRPr lang="es-AR" dirty="0"/>
          </a:p>
        </p:txBody>
      </p:sp>
      <p:sp>
        <p:nvSpPr>
          <p:cNvPr id="3" name="Marcador de contenido 2"/>
          <p:cNvSpPr>
            <a:spLocks noGrp="1"/>
          </p:cNvSpPr>
          <p:nvPr>
            <p:ph idx="1"/>
          </p:nvPr>
        </p:nvSpPr>
        <p:spPr/>
        <p:txBody>
          <a:bodyPr/>
          <a:lstStyle/>
          <a:p>
            <a:r>
              <a:rPr lang="es-AR" dirty="0" smtClean="0"/>
              <a:t>Puede habilitar los pisos 8, 9 y 10, y revisar los lugares del estacionamiento en la misma pantalla.</a:t>
            </a:r>
          </a:p>
          <a:p>
            <a:r>
              <a:rPr lang="es-AR" dirty="0" smtClean="0"/>
              <a:t>Puede agregar encargados mediante un formulario, ingresando su nombre de usuario y contraseña a la base de datos.</a:t>
            </a:r>
          </a:p>
          <a:p>
            <a:r>
              <a:rPr lang="es-AR" dirty="0" smtClean="0"/>
              <a:t>Puede revisar la tabla con los informes de ganancias diarias y mensuales, y visitas de vehículos diarias y mensuales. Puede actualizar la tabla su presiona “Nuevo día” o “Nuevo mes”, cambiando los valores a 0.</a:t>
            </a:r>
          </a:p>
          <a:p>
            <a:r>
              <a:rPr lang="es-AR" dirty="0" smtClean="0"/>
              <a:t>Debe ingresar al sistema con su </a:t>
            </a:r>
            <a:r>
              <a:rPr lang="es-AR" dirty="0" err="1" smtClean="0"/>
              <a:t>username</a:t>
            </a:r>
            <a:r>
              <a:rPr lang="es-AR" dirty="0" smtClean="0"/>
              <a:t> </a:t>
            </a:r>
            <a:r>
              <a:rPr lang="es-AR" smtClean="0"/>
              <a:t>y contraseña.</a:t>
            </a:r>
            <a:endParaRPr lang="es-AR" dirty="0"/>
          </a:p>
        </p:txBody>
      </p:sp>
    </p:spTree>
    <p:extLst>
      <p:ext uri="{BB962C8B-B14F-4D97-AF65-F5344CB8AC3E}">
        <p14:creationId xmlns:p14="http://schemas.microsoft.com/office/powerpoint/2010/main" val="80568506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950</TotalTime>
  <Words>664</Words>
  <Application>Microsoft Office PowerPoint</Application>
  <PresentationFormat>Panorámica</PresentationFormat>
  <Paragraphs>33</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Calibri Light</vt:lpstr>
      <vt:lpstr>Tema de Office</vt:lpstr>
      <vt:lpstr>Estacionamiento González</vt:lpstr>
      <vt:lpstr>Objetivos y solución</vt:lpstr>
      <vt:lpstr>Objetivos y solución</vt:lpstr>
      <vt:lpstr>Usuario</vt:lpstr>
      <vt:lpstr>Invitado</vt:lpstr>
      <vt:lpstr>Encargado</vt:lpstr>
      <vt:lpstr>Admin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Estacionamiento González</dc:title>
  <dc:creator>Cuenta Microsoft</dc:creator>
  <cp:lastModifiedBy>Cuenta Microsoft</cp:lastModifiedBy>
  <cp:revision>20</cp:revision>
  <dcterms:created xsi:type="dcterms:W3CDTF">2022-11-01T12:46:42Z</dcterms:created>
  <dcterms:modified xsi:type="dcterms:W3CDTF">2022-11-15T16:20:54Z</dcterms:modified>
</cp:coreProperties>
</file>