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9" r:id="rId11"/>
    <p:sldId id="266" r:id="rId12"/>
    <p:sldId id="267" r:id="rId13"/>
    <p:sldId id="268" r:id="rId14"/>
    <p:sldId id="270" r:id="rId15"/>
    <p:sldId id="271" r:id="rId16"/>
    <p:sldId id="262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A6C-859E-485F-83F7-37A2D07EA78D}" type="datetimeFigureOut">
              <a:rPr lang="es-AR" smtClean="0"/>
              <a:t>21/11/2022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4640-EB02-41B1-BF84-96DCB37E91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69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A6C-859E-485F-83F7-37A2D07EA78D}" type="datetimeFigureOut">
              <a:rPr lang="es-AR" smtClean="0"/>
              <a:t>21/11/2022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4640-EB02-41B1-BF84-96DCB37E91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589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A6C-859E-485F-83F7-37A2D07EA78D}" type="datetimeFigureOut">
              <a:rPr lang="es-AR" smtClean="0"/>
              <a:t>21/11/2022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4640-EB02-41B1-BF84-96DCB37E91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190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A6C-859E-485F-83F7-37A2D07EA78D}" type="datetimeFigureOut">
              <a:rPr lang="es-AR" smtClean="0"/>
              <a:t>21/11/2022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4640-EB02-41B1-BF84-96DCB37E91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096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A6C-859E-485F-83F7-37A2D07EA78D}" type="datetimeFigureOut">
              <a:rPr lang="es-AR" smtClean="0"/>
              <a:t>21/11/2022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4640-EB02-41B1-BF84-96DCB37E91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02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A6C-859E-485F-83F7-37A2D07EA78D}" type="datetimeFigureOut">
              <a:rPr lang="es-AR" smtClean="0"/>
              <a:t>21/11/2022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4640-EB02-41B1-BF84-96DCB37E91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666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A6C-859E-485F-83F7-37A2D07EA78D}" type="datetimeFigureOut">
              <a:rPr lang="es-AR" smtClean="0"/>
              <a:t>21/11/2022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4640-EB02-41B1-BF84-96DCB37E91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49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A6C-859E-485F-83F7-37A2D07EA78D}" type="datetimeFigureOut">
              <a:rPr lang="es-AR" smtClean="0"/>
              <a:t>21/11/2022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4640-EB02-41B1-BF84-96DCB37E91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648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A6C-859E-485F-83F7-37A2D07EA78D}" type="datetimeFigureOut">
              <a:rPr lang="es-AR" smtClean="0"/>
              <a:t>21/11/2022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4640-EB02-41B1-BF84-96DCB37E91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408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A6C-859E-485F-83F7-37A2D07EA78D}" type="datetimeFigureOut">
              <a:rPr lang="es-AR" smtClean="0"/>
              <a:t>21/11/2022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4640-EB02-41B1-BF84-96DCB37E91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228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A6C-859E-485F-83F7-37A2D07EA78D}" type="datetimeFigureOut">
              <a:rPr lang="es-AR" smtClean="0"/>
              <a:t>21/11/2022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4640-EB02-41B1-BF84-96DCB37E91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747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25A6C-859E-485F-83F7-37A2D07EA78D}" type="datetimeFigureOut">
              <a:rPr lang="es-AR" smtClean="0"/>
              <a:t>21/11/2022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4640-EB02-41B1-BF84-96DCB37E91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913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s-AR" dirty="0" smtClean="0"/>
              <a:t>Estacionamiento González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Alumno: Facundo González</a:t>
            </a:r>
          </a:p>
          <a:p>
            <a:r>
              <a:rPr lang="es-AR" dirty="0" smtClean="0"/>
              <a:t>Curso: 6to 6ta</a:t>
            </a:r>
          </a:p>
          <a:p>
            <a:r>
              <a:rPr lang="es-AR" dirty="0" smtClean="0"/>
              <a:t>Materias: Análisis de sistemas y programación sobre redes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415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Panel de encargado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945" y="1825625"/>
            <a:ext cx="48021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5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Panel de registro de usuario mensual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782" y="1825625"/>
            <a:ext cx="4653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4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Panel de cobro a invitados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2072" y="1825625"/>
            <a:ext cx="3867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3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Panel de búsqueda de patente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450" y="2491581"/>
            <a:ext cx="4991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4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Panel de visitas y pagos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446" y="1825625"/>
            <a:ext cx="3601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6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Simulador de scanner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495" y="1825625"/>
            <a:ext cx="55470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Admin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Puede habilitar los pisos 8, 9 y 10, y revisar los lugares del estacionamiento en la misma pantalla.</a:t>
            </a:r>
          </a:p>
          <a:p>
            <a:r>
              <a:rPr lang="es-AR" dirty="0" smtClean="0"/>
              <a:t>Puede agregar encargados mediante un formulario, ingresando su nombre de usuario y contraseña a la base de datos</a:t>
            </a:r>
            <a:r>
              <a:rPr lang="es-AR" dirty="0" smtClean="0"/>
              <a:t>. Solo puede haber 3 con un mismo turno.</a:t>
            </a:r>
            <a:endParaRPr lang="es-AR" dirty="0" smtClean="0"/>
          </a:p>
          <a:p>
            <a:r>
              <a:rPr lang="es-AR" dirty="0" smtClean="0"/>
              <a:t>Puede revisar la tabla con los informes de ganancias diarias y mensuales, y visitas de vehículos diarias y mensuales. Puede actualizar la tabla su presiona “Nuevo día” o “Nuevo mes”, cambiando los valores a 0.</a:t>
            </a:r>
          </a:p>
          <a:p>
            <a:r>
              <a:rPr lang="es-AR" dirty="0" smtClean="0"/>
              <a:t>Debe ingresar al sistema con su </a:t>
            </a:r>
            <a:r>
              <a:rPr lang="es-AR" dirty="0" err="1" smtClean="0"/>
              <a:t>username</a:t>
            </a:r>
            <a:r>
              <a:rPr lang="es-AR" dirty="0" smtClean="0"/>
              <a:t> y contraseña</a:t>
            </a:r>
            <a:r>
              <a:rPr lang="es-AR" dirty="0" smtClean="0"/>
              <a:t>. Estos deben introducirse directamente en la base de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568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Panel </a:t>
            </a:r>
            <a:r>
              <a:rPr lang="es-AR" dirty="0" err="1" smtClean="0"/>
              <a:t>admin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75" y="2158206"/>
            <a:ext cx="4819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7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pisos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523" y="1825625"/>
            <a:ext cx="43089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Gestor de encargados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791" y="1825625"/>
            <a:ext cx="46124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3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594"/>
          </a:xfrm>
        </p:spPr>
        <p:txBody>
          <a:bodyPr/>
          <a:lstStyle/>
          <a:p>
            <a:r>
              <a:rPr lang="es-AR" dirty="0" smtClean="0"/>
              <a:t>Objetivos y solución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83139"/>
            <a:ext cx="1051560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 smtClean="0"/>
              <a:t>El problema es establecer la página web para mantener un estacionamiento en un punto neurálgico de la ciudad, y asegurarse de que el mismo tenga un funcionamiento efectivo y seguro.</a:t>
            </a:r>
          </a:p>
          <a:p>
            <a:pPr marL="0" indent="0">
              <a:buNone/>
            </a:pPr>
            <a:r>
              <a:rPr lang="es-AR" sz="2000" dirty="0" smtClean="0"/>
              <a:t>La solución que propongo es que en la página se pueda ingresar como usuario pago, empleado encargado de la seguridad, administrador, e usuario no pago (invitado).</a:t>
            </a:r>
          </a:p>
          <a:p>
            <a:pPr marL="0" indent="0">
              <a:buNone/>
            </a:pPr>
            <a:r>
              <a:rPr lang="es-AR" sz="2000" dirty="0" smtClean="0"/>
              <a:t>Cada opción tendrá sus propias funcionalidades.</a:t>
            </a:r>
          </a:p>
          <a:p>
            <a:r>
              <a:rPr lang="es-AR" sz="2000" dirty="0" smtClean="0"/>
              <a:t>Usuario: Solo podrá ver la información del lugar por el que pagó.</a:t>
            </a:r>
          </a:p>
          <a:p>
            <a:r>
              <a:rPr lang="es-AR" sz="2000" dirty="0" smtClean="0"/>
              <a:t>Invitado: Ingresa su patente, hora de entrada, salida, y recibe un lugar libre aleatorio.</a:t>
            </a:r>
          </a:p>
          <a:p>
            <a:r>
              <a:rPr lang="es-AR" sz="2000" dirty="0" smtClean="0"/>
              <a:t>Encargado: Recibe pagos de usuarios nuevos, escanea </a:t>
            </a:r>
            <a:r>
              <a:rPr lang="es-AR" sz="2000" dirty="0" err="1" smtClean="0"/>
              <a:t>stickers</a:t>
            </a:r>
            <a:r>
              <a:rPr lang="es-AR" sz="2000" dirty="0" smtClean="0"/>
              <a:t> de usuarios pagos, cobra deudas de invitados, chequear el historial de usos y buscar una patente en la tabla de pisos.</a:t>
            </a:r>
          </a:p>
          <a:p>
            <a:r>
              <a:rPr lang="es-AR" sz="2000" dirty="0" err="1" smtClean="0"/>
              <a:t>Admin</a:t>
            </a:r>
            <a:r>
              <a:rPr lang="es-AR" sz="2000" dirty="0" smtClean="0"/>
              <a:t>: Agrega encargados, pisos, mira los informes ganancias diarias y mensuales y vehículos que ingresan por día y por mes</a:t>
            </a:r>
            <a:r>
              <a:rPr lang="es-A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02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Informes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008" y="1825625"/>
            <a:ext cx="4717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6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Instalación.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 smtClean="0"/>
              <a:t>La página se llevará a cabo usando HTML para el </a:t>
            </a:r>
            <a:r>
              <a:rPr lang="es-AR" sz="2000" dirty="0" err="1" smtClean="0"/>
              <a:t>FrontEnd</a:t>
            </a:r>
            <a:r>
              <a:rPr lang="es-AR" sz="2000" dirty="0" smtClean="0"/>
              <a:t>. Para el </a:t>
            </a:r>
            <a:r>
              <a:rPr lang="es-AR" sz="2000" dirty="0" err="1" smtClean="0"/>
              <a:t>BackEnd</a:t>
            </a:r>
            <a:r>
              <a:rPr lang="es-AR" sz="2000" dirty="0" smtClean="0"/>
              <a:t> se empleará un servidor </a:t>
            </a:r>
            <a:r>
              <a:rPr lang="es-AR" sz="2000" dirty="0" err="1" smtClean="0"/>
              <a:t>phpMyAdmin</a:t>
            </a:r>
            <a:r>
              <a:rPr lang="es-AR" sz="2000" dirty="0" smtClean="0"/>
              <a:t> con </a:t>
            </a:r>
            <a:r>
              <a:rPr lang="es-AR" sz="2000" dirty="0" err="1" smtClean="0"/>
              <a:t>MySQL</a:t>
            </a:r>
            <a:r>
              <a:rPr lang="es-AR" sz="2000" dirty="0" smtClean="0"/>
              <a:t> mediante el motor XAMPP</a:t>
            </a:r>
            <a:r>
              <a:rPr lang="es-AR" sz="2000" dirty="0" smtClean="0"/>
              <a:t>. Este deberá tener Apache y </a:t>
            </a:r>
            <a:r>
              <a:rPr lang="es-AR" sz="2000" dirty="0" err="1" smtClean="0"/>
              <a:t>MySQL</a:t>
            </a:r>
            <a:r>
              <a:rPr lang="es-AR" sz="2000" dirty="0" smtClean="0"/>
              <a:t> prendidos.</a:t>
            </a:r>
            <a:endParaRPr lang="es-AR" sz="2000" dirty="0" smtClean="0"/>
          </a:p>
          <a:p>
            <a:pPr marL="0" indent="0">
              <a:buNone/>
            </a:pPr>
            <a:r>
              <a:rPr lang="es-AR" sz="2000" dirty="0" smtClean="0"/>
              <a:t>En el administrador del </a:t>
            </a:r>
            <a:r>
              <a:rPr lang="es-AR" sz="2000" dirty="0" err="1" smtClean="0"/>
              <a:t>MySQL</a:t>
            </a:r>
            <a:r>
              <a:rPr lang="es-AR" sz="2000" dirty="0" smtClean="0"/>
              <a:t>, crear la base de datos “Estacionamiento” y en un comando SQL ejecutar el contenido del archivo de CrearTablas</a:t>
            </a:r>
            <a:r>
              <a:rPr lang="es-AR" sz="2000" dirty="0" smtClean="0"/>
              <a:t>.TXT para crear las tablas.</a:t>
            </a:r>
            <a:endParaRPr lang="es-AR" sz="2000" dirty="0" smtClean="0"/>
          </a:p>
          <a:p>
            <a:pPr marL="0" indent="0">
              <a:buNone/>
            </a:pPr>
            <a:r>
              <a:rPr lang="es-AR" sz="2000" dirty="0" smtClean="0"/>
              <a:t>Guardar la carpeta </a:t>
            </a:r>
            <a:r>
              <a:rPr lang="es-AR" sz="2000" dirty="0" err="1" smtClean="0"/>
              <a:t>EstacionamientoGonzalez</a:t>
            </a:r>
            <a:r>
              <a:rPr lang="es-AR" sz="2000" dirty="0" smtClean="0"/>
              <a:t> dentro de la carpeta </a:t>
            </a:r>
            <a:r>
              <a:rPr lang="es-AR" sz="2000" dirty="0" err="1" smtClean="0"/>
              <a:t>htmdocs</a:t>
            </a:r>
            <a:r>
              <a:rPr lang="es-AR" sz="2000" dirty="0" smtClean="0"/>
              <a:t> de la carpeta del XAMPP en el disco C</a:t>
            </a:r>
          </a:p>
          <a:p>
            <a:pPr marL="0" indent="0">
              <a:buNone/>
            </a:pPr>
            <a:r>
              <a:rPr lang="es-AR" sz="2000" dirty="0" smtClean="0"/>
              <a:t>Para ejecutar la página:</a:t>
            </a:r>
            <a:endParaRPr lang="es-AR" sz="2000" dirty="0" smtClean="0"/>
          </a:p>
          <a:p>
            <a:pPr marL="0" indent="0">
              <a:buNone/>
            </a:pPr>
            <a:r>
              <a:rPr lang="es-AR" sz="2000" dirty="0"/>
              <a:t>http://localhost/EstacionamientoGonzalez/index.html</a:t>
            </a:r>
            <a:endParaRPr lang="es-AR" sz="2000" dirty="0" smtClean="0"/>
          </a:p>
        </p:txBody>
      </p:sp>
    </p:spTree>
    <p:extLst>
      <p:ext uri="{BB962C8B-B14F-4D97-AF65-F5344CB8AC3E}">
        <p14:creationId xmlns:p14="http://schemas.microsoft.com/office/powerpoint/2010/main" val="387587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Usuario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el ingreso, el usuario enviará su patente a un formulario </a:t>
            </a:r>
            <a:r>
              <a:rPr lang="es-AR" dirty="0" err="1" smtClean="0"/>
              <a:t>html</a:t>
            </a:r>
            <a:r>
              <a:rPr lang="es-AR" dirty="0" smtClean="0"/>
              <a:t>, el cual enviará ese dato a un archivo </a:t>
            </a:r>
            <a:r>
              <a:rPr lang="es-AR" dirty="0" err="1" smtClean="0"/>
              <a:t>php</a:t>
            </a:r>
            <a:r>
              <a:rPr lang="es-AR" dirty="0" smtClean="0"/>
              <a:t>, el cual enviará la consulta buscando el dato en la base de datos. Esta confirmará si está registrado y tiene el pago mensual realizado. De ser cierto esto, se le direccionará a una ventana la cual le muestra el </a:t>
            </a:r>
            <a:r>
              <a:rPr lang="es-AR" dirty="0" err="1" smtClean="0"/>
              <a:t>sticker</a:t>
            </a:r>
            <a:r>
              <a:rPr lang="es-AR" dirty="0" smtClean="0"/>
              <a:t> QR que debe imprimir para ingresar al </a:t>
            </a:r>
            <a:r>
              <a:rPr lang="es-AR" dirty="0" smtClean="0"/>
              <a:t>estacionamiento, junto a su lugar. </a:t>
            </a:r>
            <a:r>
              <a:rPr lang="es-AR" dirty="0" smtClean="0"/>
              <a:t>Si no tiene el pago mensual realizado, deberá abonarle directamente al encargado. Una vez realizado el pago, tendrá reservado el lugar por el resto del mes.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582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Panel usuario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461" y="1825625"/>
            <a:ext cx="59930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Invitado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Para el ingreso, el invitado tendrá una lista con los lugares disponibles. Elegirá un lugar libre, enviará su hora de entrada y la cantidad de horas en las que desea estacionar el auto en un formulario </a:t>
            </a:r>
            <a:r>
              <a:rPr lang="es-AR" dirty="0" err="1" smtClean="0"/>
              <a:t>html</a:t>
            </a:r>
            <a:r>
              <a:rPr lang="es-AR" dirty="0" smtClean="0"/>
              <a:t>. Si esto se realizó correctamente, el invitado recibirá un ticket con su información de ingreso y se le asociará una deuda a su patente, la cual debe pagar directamente al encargado. Entrar al estacionamiento hará que el lugar quede como ocupado en la base de datos, y se guardará que entró en la tabla de visitas.</a:t>
            </a:r>
          </a:p>
        </p:txBody>
      </p:sp>
    </p:spTree>
    <p:extLst>
      <p:ext uri="{BB962C8B-B14F-4D97-AF65-F5344CB8AC3E}">
        <p14:creationId xmlns:p14="http://schemas.microsoft.com/office/powerpoint/2010/main" val="46899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Panel para pedir lugar de invitado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304" y="1825625"/>
            <a:ext cx="4563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Panel con </a:t>
            </a:r>
            <a:r>
              <a:rPr lang="es-AR" dirty="0" err="1" smtClean="0"/>
              <a:t>info</a:t>
            </a:r>
            <a:r>
              <a:rPr lang="es-AR" dirty="0" smtClean="0"/>
              <a:t>. De invitado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950" y="2205831"/>
            <a:ext cx="46101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3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Encargado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Para registrar a los usuarios como pagos, el encargado ingresará sus datos de nombre, apellido, teléfono, dirección, lugar a ocupar, patente, marca, y modelo. El estado del usuario se insertará o actualizará a “Activo”.</a:t>
            </a:r>
          </a:p>
          <a:p>
            <a:r>
              <a:rPr lang="es-AR" dirty="0" smtClean="0"/>
              <a:t>También se le puede cobrar al invitado mediante su patente, esto reducirá su deuda a 0 y liberará su espacio en el estacionamiento.</a:t>
            </a:r>
          </a:p>
          <a:p>
            <a:r>
              <a:rPr lang="es-AR" dirty="0" smtClean="0"/>
              <a:t>Se puede buscar y quitar a una patente del estacionamiento si ya no está.</a:t>
            </a:r>
          </a:p>
          <a:p>
            <a:r>
              <a:rPr lang="es-AR" dirty="0" smtClean="0"/>
              <a:t>Se puede revisar las tablas de visitas y pagos.</a:t>
            </a:r>
          </a:p>
          <a:p>
            <a:r>
              <a:rPr lang="es-AR" dirty="0"/>
              <a:t>S</a:t>
            </a:r>
            <a:r>
              <a:rPr lang="es-AR" dirty="0" smtClean="0"/>
              <a:t>e puede meter usuarios al estacionamiento escaneando su </a:t>
            </a:r>
            <a:r>
              <a:rPr lang="es-AR" dirty="0" err="1" smtClean="0"/>
              <a:t>sticker</a:t>
            </a:r>
            <a:r>
              <a:rPr lang="es-AR" dirty="0" smtClean="0"/>
              <a:t> con una cámara, o en la simulación, introduciendo la patente.</a:t>
            </a:r>
          </a:p>
          <a:p>
            <a:r>
              <a:rPr lang="es-AR" dirty="0" smtClean="0"/>
              <a:t>Debe ingresar al sistema con su </a:t>
            </a:r>
            <a:r>
              <a:rPr lang="es-AR" dirty="0" err="1" smtClean="0"/>
              <a:t>username</a:t>
            </a:r>
            <a:r>
              <a:rPr lang="es-AR" dirty="0" smtClean="0"/>
              <a:t> y contraseña.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5153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783</Words>
  <Application>Microsoft Office PowerPoint</Application>
  <PresentationFormat>Panorámica</PresentationFormat>
  <Paragraphs>47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Estacionamiento González</vt:lpstr>
      <vt:lpstr>Objetivos y solución</vt:lpstr>
      <vt:lpstr>Instalación.</vt:lpstr>
      <vt:lpstr>Usuario</vt:lpstr>
      <vt:lpstr>Panel usuario</vt:lpstr>
      <vt:lpstr>Invitado</vt:lpstr>
      <vt:lpstr>Panel para pedir lugar de invitado</vt:lpstr>
      <vt:lpstr>Panel con info. De invitado</vt:lpstr>
      <vt:lpstr>Encargado</vt:lpstr>
      <vt:lpstr>Panel de encargado</vt:lpstr>
      <vt:lpstr>Panel de registro de usuario mensual</vt:lpstr>
      <vt:lpstr>Panel de cobro a invitados</vt:lpstr>
      <vt:lpstr>Panel de búsqueda de patente</vt:lpstr>
      <vt:lpstr>Panel de visitas y pagos</vt:lpstr>
      <vt:lpstr>Simulador de scanner</vt:lpstr>
      <vt:lpstr>Admin</vt:lpstr>
      <vt:lpstr>Panel admin</vt:lpstr>
      <vt:lpstr>Gestión de pisos</vt:lpstr>
      <vt:lpstr>Gestor de encargados</vt:lpstr>
      <vt:lpstr>Informes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Estacionamiento González</dc:title>
  <dc:creator>Cuenta Microsoft</dc:creator>
  <cp:lastModifiedBy>Cuenta Microsoft</cp:lastModifiedBy>
  <cp:revision>25</cp:revision>
  <dcterms:created xsi:type="dcterms:W3CDTF">2022-11-01T12:46:42Z</dcterms:created>
  <dcterms:modified xsi:type="dcterms:W3CDTF">2022-11-21T19:12:33Z</dcterms:modified>
</cp:coreProperties>
</file>