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9" r:id="rId3"/>
    <p:sldId id="325" r:id="rId4"/>
    <p:sldId id="324" r:id="rId5"/>
    <p:sldId id="323" r:id="rId6"/>
    <p:sldId id="322" r:id="rId7"/>
    <p:sldId id="321" r:id="rId8"/>
    <p:sldId id="320" r:id="rId9"/>
    <p:sldId id="326" r:id="rId10"/>
    <p:sldId id="327" r:id="rId11"/>
    <p:sldId id="32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5800A-C536-494E-A81A-45DCE800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47852D-EE2A-435B-8D6E-CC49B0357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718152-667D-40B0-B773-44AD5FEE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4295-761A-4623-B2D6-515F9D48D9A4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A7D3E8-644D-4BD7-B863-5327EC50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BC91F3-052D-4C14-BD1D-1D4A6913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8E12-210C-40B6-8FB2-AE4BD6A279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41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04EE9-ECA8-47BA-A554-84CF1F3F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354263-52E0-49B8-9070-4847732B6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7E4660-71A8-45CA-A7F5-B60032A3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4295-761A-4623-B2D6-515F9D48D9A4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18A0FE-4DB6-47CF-B233-762D73D8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059F6E-6FF6-45A1-855E-E2EB8A12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8E12-210C-40B6-8FB2-AE4BD6A279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16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8CC90D-03F4-48A4-B786-0D513E3E4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1F4E43-021A-4A6F-BC4C-358DC3263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D1DD15-65D6-4EE3-9E77-0DA56613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4295-761A-4623-B2D6-515F9D48D9A4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992054-9AE5-4FD3-9A3F-D7732C5E3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273209-8377-4BF6-84F5-468A6B90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8E12-210C-40B6-8FB2-AE4BD6A279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3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21/03/2022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355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21/03/2022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075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21/03/2022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97166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21/03/2022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840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21/03/2022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584782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21/03/2022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823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21/03/2022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99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21/03/2022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98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5A1CC-EDF9-4DF6-8B7A-5A217C91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5F7F4-79FB-4DCD-BC36-995008B53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3C713-3553-41A4-95B5-BCA67572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4295-761A-4623-B2D6-515F9D48D9A4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73D02-0751-4163-8F0C-143D1B08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4E6BE9-1577-4B7F-907B-ADEFA880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8E12-210C-40B6-8FB2-AE4BD6A279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227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21/03/2022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08707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21/03/2022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603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89A-0BE1-4233-B1FE-3300BE67AD9D}" type="datetimeFigureOut">
              <a:rPr lang="pt-BR" smtClean="0"/>
              <a:pPr/>
              <a:t>21/03/2022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82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F8E4C-8E22-45FB-BA73-D4F3D7B1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7F9C72-6368-4F0D-AB40-DB47E2266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81ED3-DF41-4A27-BCC7-7BAD8B3B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4295-761A-4623-B2D6-515F9D48D9A4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8A73B3-5DC6-48BC-828E-B68208CB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FBBD3E-FCA0-4048-B233-4D742A5A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8E12-210C-40B6-8FB2-AE4BD6A279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84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6F2D5-EAE7-48C6-8639-0F55D1BA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1FF45B-B4A5-4F1F-BBA3-C9CD1D773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AFDB17-A04B-48B5-AECD-2A0EE2CB5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B1B80A-BD04-4B7B-8C3C-1B43F139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4295-761A-4623-B2D6-515F9D48D9A4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42F2E2-8C36-4B01-B238-71FBA878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9258F3-4B82-4942-A2F3-E7C93A31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8E12-210C-40B6-8FB2-AE4BD6A279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88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34AAE-749A-48F5-872C-25EA3D29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316528-9D47-4825-8C38-A8D4461EE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7372B5-28CA-46F7-9A77-422172A53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6C1CA1-BE87-4335-BC7F-24BC60188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B6B1B3F-7478-42E3-98CA-597F29213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44170D-BF3C-49C9-A1E5-C6F6ADD6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4295-761A-4623-B2D6-515F9D48D9A4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7643B2-8913-4408-B6ED-E162DA4B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9B1FD7-2B81-4516-A256-3490450D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8E12-210C-40B6-8FB2-AE4BD6A279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91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84A83-7C57-4BE1-9EFC-FC7BC35D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8EFB2F-32A6-4BAF-A362-C1191560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4295-761A-4623-B2D6-515F9D48D9A4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D2B48C-6178-4287-860A-5D1AE6DE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A7F5DD-432B-4FF7-B000-1EFBDBF9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8E12-210C-40B6-8FB2-AE4BD6A279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98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DF9268-8EB8-4284-A136-C806BE79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4295-761A-4623-B2D6-515F9D48D9A4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30269FE-CA87-489A-82ED-3DCCE13D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D26AF2-7813-4154-A63B-DF037B7C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8E12-210C-40B6-8FB2-AE4BD6A279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38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4858F-8453-4F6A-AF91-820721E6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7845A-693E-4C65-BCF1-3EFCB4C1E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38E8BF-2E8D-4F48-9431-25DD18423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03CBEB-EEF4-4D3A-B11F-D95BBE09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4295-761A-4623-B2D6-515F9D48D9A4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B8865F-36F1-482C-B69C-8FBB923E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6087D5-5A2F-4617-AFC8-60A0E267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8E12-210C-40B6-8FB2-AE4BD6A279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4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82A4D-69EF-4467-9BA8-ED465375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A93347-AA98-4E26-9320-CCBD1102A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5C75C6-6B1D-430F-A917-DEFC54959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6E3548-AE02-4A9D-9C65-445EBFBA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4295-761A-4623-B2D6-515F9D48D9A4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17550D-1D71-41EE-8CE5-D8F00444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13D43E-6222-41FA-9569-E6F40392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8E12-210C-40B6-8FB2-AE4BD6A279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46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CE49C0-1571-4037-804D-E5DB9CEE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B50DDA-F549-4BFF-8B32-58ABCD81C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7D7291-559F-43C6-B595-0F29756A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74295-761A-4623-B2D6-515F9D48D9A4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E444B0-D58E-4AEF-8191-F8C96CEC3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38514E-2DBB-4D95-8820-EA2C5B760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18E12-210C-40B6-8FB2-AE4BD6A279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46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14EF89A-0BE1-4233-B1FE-3300BE67AD9D}" type="datetimeFigureOut">
              <a:rPr lang="pt-BR" smtClean="0"/>
              <a:pPr/>
              <a:t>21/03/2022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D668D12-4868-4A3D-9420-80653EAB56D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75111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image.slidesharecdn.com/palestramodelodenegcios-feira2013-nova-131026121155-phpapp02/95/criando-modelos-de-negcios-inovadores-feira-do-empreendedor-bahia-2013-18-638.jpg?cb=13828097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196752"/>
            <a:ext cx="8352928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55C7E9E7-2606-417C-9B11-EAC374F4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34676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          </a:t>
            </a:r>
            <a:r>
              <a:rPr lang="pt-BR" dirty="0" err="1"/>
              <a:t>empreendorismo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5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image.slidesharecdn.com/palestramodelodenegcios-feira2013-nova-131026121155-phpapp02/95/criando-modelos-de-negcios-inovadores-feira-do-empreendedor-bahia-2013-27-638.jpg?cb=13828097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268760"/>
            <a:ext cx="8352928" cy="506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809676" y="4762018"/>
            <a:ext cx="7022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prstClr val="black"/>
                </a:solidFill>
                <a:latin typeface="Franklin Gothic Book"/>
              </a:rPr>
              <a:t>http://pt.slideshare.net/neigrando/empreendedorismo-inovador-no-icuspsibbas2013</a:t>
            </a:r>
          </a:p>
          <a:p>
            <a:pPr>
              <a:defRPr/>
            </a:pPr>
            <a:endParaRPr lang="en-US" b="1" dirty="0">
              <a:solidFill>
                <a:prstClr val="black"/>
              </a:solidFill>
              <a:latin typeface="Franklin Gothic Book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F930C16-60BF-446B-B11C-DC13EAD5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34676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          </a:t>
            </a:r>
            <a:r>
              <a:rPr lang="pt-BR" dirty="0" err="1"/>
              <a:t>empreendorismo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image.slidesharecdn.com/palestramodelodenegcios-feira2013-nova-131026121155-phpapp02/95/criando-modelos-de-negcios-inovadores-feira-do-empreendedor-bahia-2013-19-638.jpg?cb=13828097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980728"/>
            <a:ext cx="8496944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72F147C2-8EEC-4886-935E-5FFE77A8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34676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          </a:t>
            </a:r>
            <a:r>
              <a:rPr lang="pt-BR" dirty="0" err="1"/>
              <a:t>empreendorismo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4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image.slidesharecdn.com/palestramodelodenegcios-feira2013-nova-131026121155-phpapp02/95/criando-modelos-de-negcios-inovadores-feira-do-empreendedor-bahia-2013-20-638.jpg?cb=13828097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072876"/>
            <a:ext cx="8640960" cy="545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42477B4-2DA7-485A-889B-B4C28C07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34676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          </a:t>
            </a:r>
            <a:r>
              <a:rPr lang="pt-BR" dirty="0" err="1"/>
              <a:t>empreendorismo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2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image.slidesharecdn.com/palestramodelodenegcios-feira2013-nova-131026121155-phpapp02/95/criando-modelos-de-negcios-inovadores-feira-do-empreendedor-bahia-2013-21-638.jpg?cb=13828097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052736"/>
            <a:ext cx="8640960" cy="570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0586C6F-0749-4C16-802D-AF87D1CC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34676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          </a:t>
            </a:r>
            <a:r>
              <a:rPr lang="pt-BR" dirty="0" err="1"/>
              <a:t>empreendorismo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image.slidesharecdn.com/palestramodelodenegcios-feira2013-nova-131026121155-phpapp02/95/criando-modelos-de-negcios-inovadores-feira-do-empreendedor-bahia-2013-22-638.jpg?cb=13828097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980728"/>
            <a:ext cx="8424936" cy="57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67DAA57D-0534-44D4-926A-16E09C34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34676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          </a:t>
            </a:r>
            <a:r>
              <a:rPr lang="pt-BR" dirty="0" err="1"/>
              <a:t>empreendorismo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4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image.slidesharecdn.com/palestramodelodenegcios-feira2013-nova-131026121155-phpapp02/95/criando-modelos-de-negcios-inovadores-feira-do-empreendedor-bahia-2013-23-638.jpg?cb=13828097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980729"/>
            <a:ext cx="8784976" cy="582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8622FD84-7BE2-41D4-8E47-2FBDFD9A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34676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          </a:t>
            </a:r>
            <a:r>
              <a:rPr lang="pt-BR" dirty="0" err="1"/>
              <a:t>empreendorismo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5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image.slidesharecdn.com/palestramodelodenegcios-feira2013-nova-131026121155-phpapp02/95/criando-modelos-de-negcios-inovadores-feira-do-empreendedor-bahia-2013-24-638.jpg?cb=13828097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268760"/>
            <a:ext cx="8424936" cy="540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D502C4D1-1FEA-4FA6-8B4D-10F24872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34676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          </a:t>
            </a:r>
            <a:r>
              <a:rPr lang="pt-BR" dirty="0" err="1"/>
              <a:t>empreendorismo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9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image.slidesharecdn.com/palestramodelodenegcios-feira2013-nova-131026121155-phpapp02/95/criando-modelos-de-negcios-inovadores-feira-do-empreendedor-bahia-2013-25-638.jpg?cb=13828097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340768"/>
            <a:ext cx="8280920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75F480CB-F528-4EC6-9FF4-FC63F512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34676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          </a:t>
            </a:r>
            <a:r>
              <a:rPr lang="pt-BR" dirty="0" err="1"/>
              <a:t>empreendorismo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35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image.slidesharecdn.com/palestramodelodenegcios-feira2013-nova-131026121155-phpapp02/95/criando-modelos-de-negcios-inovadores-feira-do-empreendedor-bahia-2013-26-638.jpg?cb=13828097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980728"/>
            <a:ext cx="8640960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E2D59C6C-F57A-4DEA-8E50-B754F73F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34676"/>
            <a:ext cx="8686800" cy="838200"/>
          </a:xfrm>
        </p:spPr>
        <p:txBody>
          <a:bodyPr>
            <a:normAutofit/>
          </a:bodyPr>
          <a:lstStyle/>
          <a:p>
            <a:r>
              <a:rPr lang="pt-BR" dirty="0"/>
              <a:t>                   </a:t>
            </a:r>
            <a:r>
              <a:rPr lang="pt-BR" dirty="0" err="1"/>
              <a:t>empreendorismo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4348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Medium</vt:lpstr>
      <vt:lpstr>Wingdings 2</vt:lpstr>
      <vt:lpstr>Tema do Office</vt:lpstr>
      <vt:lpstr>Viagem</vt:lpstr>
      <vt:lpstr>                   empreendorismo</vt:lpstr>
      <vt:lpstr>                   empreendorismo</vt:lpstr>
      <vt:lpstr>                   empreendorismo</vt:lpstr>
      <vt:lpstr>                   empreendorismo</vt:lpstr>
      <vt:lpstr>                   empreendorismo</vt:lpstr>
      <vt:lpstr>                   empreendorismo</vt:lpstr>
      <vt:lpstr>                   empreendorismo</vt:lpstr>
      <vt:lpstr>                   empreendorismo</vt:lpstr>
      <vt:lpstr>                   empreendorismo</vt:lpstr>
      <vt:lpstr>                   empreendorismo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Augusto dos Santos Ribeiro</dc:creator>
  <cp:lastModifiedBy>Fernando Augusto dos Santos Ribeiro</cp:lastModifiedBy>
  <cp:revision>2</cp:revision>
  <dcterms:created xsi:type="dcterms:W3CDTF">2022-03-21T12:41:43Z</dcterms:created>
  <dcterms:modified xsi:type="dcterms:W3CDTF">2022-03-21T12:43:08Z</dcterms:modified>
</cp:coreProperties>
</file>