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B2C"/>
    <a:srgbClr val="C2C2C2"/>
    <a:srgbClr val="7E897E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82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131-258A-4F10-9BF8-D64BBCDD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FC7273-3E42-4036-9477-71FC370CE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43512-C699-48AE-8611-414BD0EB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E77D69-9956-41F7-83AA-5D1DE591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6A792-5B0A-4C12-8AFD-1E3D6507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829D-1B21-4B25-8A92-37BB6C6B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C800F2-FCDE-4944-916A-6BB7B95A4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824BA-3806-428A-9BAA-D155F3EC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AC759-BB2C-4D83-9487-4E54863B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20EC2-7A5D-4A50-846F-F3AB7828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B8D0D5-F867-4BF2-8200-27CD1E723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2F7CB4-D2E3-4E93-9750-CF54F51F8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6C3AD-E579-4752-9433-C8BC9BD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C64B3-A8B5-4C24-88A9-840F86DB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1B8C4-9745-463D-ADEF-F019BED8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15646-4816-45F5-B724-30EDF87A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164117-8F9F-44D4-B7F2-5D7B312C3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6B63E-3C77-40AD-A673-D4FE3E85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01E49-07AD-4D1E-9C5D-2B9BA0D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44952-9168-4449-8F0E-D25B7ABF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A0FBE-A1FC-4A20-AF48-7B527052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757F1-B424-477C-8F46-292E8F464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C9D9B-0D23-44BC-A323-3B6E78EF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DC1152-5DE1-4CC9-A3A3-7FF29973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936EC-1444-489E-91F1-814AAAA1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1B336-C45B-4575-86D0-D2440B9F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89682-B76F-4BEE-BCB2-5FB6A7B97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49BD6C-2C45-4C3F-95AE-1189D55E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CF53ED-23D4-4E65-BDD5-DCEF24C3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9C1A9-D648-48CE-8A5C-B1520727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52ED54-1EA6-47C8-BBFB-4E3BD763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6AE9-3B3C-447A-87C8-F253D392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DB2CA-EACE-4F75-A288-B929D8B4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CA411-A783-4539-9BEE-E3C6BA77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BA50D5-1835-48D4-BAFB-62E9DFB2A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3D505E-1DEB-45B1-B4B3-93A2158F4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A2E680-AF91-4B15-BF83-91B3EBA1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77E010-E4FD-4174-A60D-AD4973AA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121217-C19C-464A-AB35-9FDD26D5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BE8A9-D522-42F7-BA56-1B8E25D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FA70AA-EAE8-4BFC-BE27-A609BCC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7ECBAA-F79D-40E9-866F-6D24C600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8E6767-6199-423F-B8B5-1255352A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977B71-2E08-4E77-A8D7-7F568EEF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AACAE0-6AFE-45D9-A00B-31AC1EB7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922C3D-C4A5-47FC-B80F-01E5764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8C47C-A1A0-4B4B-A47F-CCBC02A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50B8B-CA4B-4151-A4A8-B5A586B7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2064D5-9DB8-4283-BA58-97A5826F5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C317A-6AE7-4045-B16A-E2BD7399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B49B09-2C06-481C-8BBE-A51CBCF9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0C894C-72A2-4A0A-BB0E-6A73910C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9E08-268D-48F1-981A-494C393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4C4947-6C7B-4050-84AF-336D64A51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4EB90D-8B82-4B99-BEF7-EF2D4A36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F8DC1-FBA0-43F0-ACEF-E2250511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2CE26-F646-4104-BAA5-565F3694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365736-FD69-40F6-9448-B24D8941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A588E1-60B2-4EE2-8F44-3F39528A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308482-2DB9-4995-B501-B2B2BCF52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7B10A-8399-450F-BED3-67D159241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1551A-F064-4A22-B544-3624E0B79B86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A1AE9-D10D-41ED-8A50-85E09E45D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820977-ABBF-4168-BCB5-54E732747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D348-D6E9-4736-A4C0-DA5E3AB3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ráfico 425">
            <a:extLst>
              <a:ext uri="{FF2B5EF4-FFF2-40B4-BE49-F238E27FC236}">
                <a16:creationId xmlns:a16="http://schemas.microsoft.com/office/drawing/2014/main" id="{FB1B6EE6-B3E2-4F94-9396-C551DE73931B}"/>
              </a:ext>
            </a:extLst>
          </p:cNvPr>
          <p:cNvSpPr/>
          <p:nvPr/>
        </p:nvSpPr>
        <p:spPr>
          <a:xfrm>
            <a:off x="-8434775" y="7273736"/>
            <a:ext cx="753638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2" name="Gráfico 425">
            <a:extLst>
              <a:ext uri="{FF2B5EF4-FFF2-40B4-BE49-F238E27FC236}">
                <a16:creationId xmlns:a16="http://schemas.microsoft.com/office/drawing/2014/main" id="{53859902-3175-4E4F-9999-61C163E8D7C6}"/>
              </a:ext>
            </a:extLst>
          </p:cNvPr>
          <p:cNvSpPr/>
          <p:nvPr/>
        </p:nvSpPr>
        <p:spPr>
          <a:xfrm>
            <a:off x="-6501054" y="7262752"/>
            <a:ext cx="753638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5" name="Gráfico 425">
            <a:extLst>
              <a:ext uri="{FF2B5EF4-FFF2-40B4-BE49-F238E27FC236}">
                <a16:creationId xmlns:a16="http://schemas.microsoft.com/office/drawing/2014/main" id="{847CADC9-92AE-4278-8BBA-257EF3BFD84D}"/>
              </a:ext>
            </a:extLst>
          </p:cNvPr>
          <p:cNvSpPr/>
          <p:nvPr/>
        </p:nvSpPr>
        <p:spPr>
          <a:xfrm>
            <a:off x="-9181913" y="9595931"/>
            <a:ext cx="753638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6" name="Gráfico 425">
            <a:extLst>
              <a:ext uri="{FF2B5EF4-FFF2-40B4-BE49-F238E27FC236}">
                <a16:creationId xmlns:a16="http://schemas.microsoft.com/office/drawing/2014/main" id="{F45444FF-A1DB-4154-AAB5-1A6A2C04D874}"/>
              </a:ext>
            </a:extLst>
          </p:cNvPr>
          <p:cNvSpPr/>
          <p:nvPr/>
        </p:nvSpPr>
        <p:spPr>
          <a:xfrm>
            <a:off x="-7257040" y="9595931"/>
            <a:ext cx="753638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0" name="Gráfico 425">
            <a:extLst>
              <a:ext uri="{FF2B5EF4-FFF2-40B4-BE49-F238E27FC236}">
                <a16:creationId xmlns:a16="http://schemas.microsoft.com/office/drawing/2014/main" id="{45DAC506-9ADB-4571-B3BA-51D7C8DE092E}"/>
              </a:ext>
            </a:extLst>
          </p:cNvPr>
          <p:cNvSpPr/>
          <p:nvPr/>
        </p:nvSpPr>
        <p:spPr>
          <a:xfrm>
            <a:off x="-9188783" y="11861332"/>
            <a:ext cx="753638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1" name="Gráfico 425">
            <a:extLst>
              <a:ext uri="{FF2B5EF4-FFF2-40B4-BE49-F238E27FC236}">
                <a16:creationId xmlns:a16="http://schemas.microsoft.com/office/drawing/2014/main" id="{A477CB4A-4E96-42B0-8C26-D4FAEB395B25}"/>
              </a:ext>
            </a:extLst>
          </p:cNvPr>
          <p:cNvSpPr/>
          <p:nvPr/>
        </p:nvSpPr>
        <p:spPr>
          <a:xfrm>
            <a:off x="-7249553" y="11875318"/>
            <a:ext cx="750020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4" name="Gráfico 425">
            <a:extLst>
              <a:ext uri="{FF2B5EF4-FFF2-40B4-BE49-F238E27FC236}">
                <a16:creationId xmlns:a16="http://schemas.microsoft.com/office/drawing/2014/main" id="{1A577C27-5177-4A66-BBB2-85BD53EE681B}"/>
              </a:ext>
            </a:extLst>
          </p:cNvPr>
          <p:cNvSpPr/>
          <p:nvPr/>
        </p:nvSpPr>
        <p:spPr>
          <a:xfrm>
            <a:off x="-5140445" y="3343909"/>
            <a:ext cx="1037317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5" name="Gráfico 425">
            <a:extLst>
              <a:ext uri="{FF2B5EF4-FFF2-40B4-BE49-F238E27FC236}">
                <a16:creationId xmlns:a16="http://schemas.microsoft.com/office/drawing/2014/main" id="{562B86BF-4409-491B-B7AC-459FFF5BEE8A}"/>
              </a:ext>
            </a:extLst>
          </p:cNvPr>
          <p:cNvSpPr/>
          <p:nvPr/>
        </p:nvSpPr>
        <p:spPr>
          <a:xfrm>
            <a:off x="-3419734" y="3343909"/>
            <a:ext cx="1678304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Gráfico 425">
            <a:extLst>
              <a:ext uri="{FF2B5EF4-FFF2-40B4-BE49-F238E27FC236}">
                <a16:creationId xmlns:a16="http://schemas.microsoft.com/office/drawing/2014/main" id="{CEC4D2D2-3099-4405-B494-3DAF94631F1C}"/>
              </a:ext>
            </a:extLst>
          </p:cNvPr>
          <p:cNvSpPr/>
          <p:nvPr/>
        </p:nvSpPr>
        <p:spPr>
          <a:xfrm>
            <a:off x="-4439225" y="1363033"/>
            <a:ext cx="1180240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0" name="Gráfico 425">
            <a:extLst>
              <a:ext uri="{FF2B5EF4-FFF2-40B4-BE49-F238E27FC236}">
                <a16:creationId xmlns:a16="http://schemas.microsoft.com/office/drawing/2014/main" id="{FD3F2A94-AFAA-47D5-9C42-A2B781787DF6}"/>
              </a:ext>
            </a:extLst>
          </p:cNvPr>
          <p:cNvSpPr/>
          <p:nvPr/>
        </p:nvSpPr>
        <p:spPr>
          <a:xfrm>
            <a:off x="-2863235" y="1350515"/>
            <a:ext cx="1121805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7" name="Gráfico 425">
            <a:extLst>
              <a:ext uri="{FF2B5EF4-FFF2-40B4-BE49-F238E27FC236}">
                <a16:creationId xmlns:a16="http://schemas.microsoft.com/office/drawing/2014/main" id="{5BBF063E-DD9D-45DF-9E19-331FF694C7C8}"/>
              </a:ext>
            </a:extLst>
          </p:cNvPr>
          <p:cNvSpPr/>
          <p:nvPr/>
        </p:nvSpPr>
        <p:spPr>
          <a:xfrm>
            <a:off x="-4408377" y="-341828"/>
            <a:ext cx="1180240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8" name="Gráfico 425">
            <a:extLst>
              <a:ext uri="{FF2B5EF4-FFF2-40B4-BE49-F238E27FC236}">
                <a16:creationId xmlns:a16="http://schemas.microsoft.com/office/drawing/2014/main" id="{7FE08BAA-9999-402C-A481-55535723788B}"/>
              </a:ext>
            </a:extLst>
          </p:cNvPr>
          <p:cNvSpPr/>
          <p:nvPr/>
        </p:nvSpPr>
        <p:spPr>
          <a:xfrm>
            <a:off x="-2885590" y="-357337"/>
            <a:ext cx="1180240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6" name="Gráfico 425">
            <a:extLst>
              <a:ext uri="{FF2B5EF4-FFF2-40B4-BE49-F238E27FC236}">
                <a16:creationId xmlns:a16="http://schemas.microsoft.com/office/drawing/2014/main" id="{A3CCA805-1D23-4B9C-927A-AD414FE226A7}"/>
              </a:ext>
            </a:extLst>
          </p:cNvPr>
          <p:cNvSpPr/>
          <p:nvPr/>
        </p:nvSpPr>
        <p:spPr>
          <a:xfrm>
            <a:off x="-13527054" y="1351241"/>
            <a:ext cx="895924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2" name="Gráfico 425">
            <a:extLst>
              <a:ext uri="{FF2B5EF4-FFF2-40B4-BE49-F238E27FC236}">
                <a16:creationId xmlns:a16="http://schemas.microsoft.com/office/drawing/2014/main" id="{42B441D9-7E81-48D0-A30D-5E406375644B}"/>
              </a:ext>
            </a:extLst>
          </p:cNvPr>
          <p:cNvSpPr/>
          <p:nvPr/>
        </p:nvSpPr>
        <p:spPr>
          <a:xfrm>
            <a:off x="-11581901" y="1351241"/>
            <a:ext cx="771801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1" name="Gráfico 425">
            <a:extLst>
              <a:ext uri="{FF2B5EF4-FFF2-40B4-BE49-F238E27FC236}">
                <a16:creationId xmlns:a16="http://schemas.microsoft.com/office/drawing/2014/main" id="{76499807-94AC-4C41-BD32-DF898619DEF5}"/>
              </a:ext>
            </a:extLst>
          </p:cNvPr>
          <p:cNvSpPr/>
          <p:nvPr/>
        </p:nvSpPr>
        <p:spPr>
          <a:xfrm>
            <a:off x="-12188426" y="-349272"/>
            <a:ext cx="771801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8" name="Gráfico 425">
            <a:extLst>
              <a:ext uri="{FF2B5EF4-FFF2-40B4-BE49-F238E27FC236}">
                <a16:creationId xmlns:a16="http://schemas.microsoft.com/office/drawing/2014/main" id="{7AFA7523-6B9B-4193-918E-3588FB63C07D}"/>
              </a:ext>
            </a:extLst>
          </p:cNvPr>
          <p:cNvSpPr/>
          <p:nvPr/>
        </p:nvSpPr>
        <p:spPr>
          <a:xfrm>
            <a:off x="-10311140" y="-319333"/>
            <a:ext cx="853371" cy="515737"/>
          </a:xfrm>
          <a:custGeom>
            <a:avLst/>
            <a:gdLst>
              <a:gd name="connsiteX0" fmla="*/ 0 w 989517"/>
              <a:gd name="connsiteY0" fmla="*/ 565291 h 565291"/>
              <a:gd name="connsiteX1" fmla="*/ 526862 w 989517"/>
              <a:gd name="connsiteY1" fmla="*/ 0 h 565291"/>
              <a:gd name="connsiteX2" fmla="*/ 989518 w 989517"/>
              <a:gd name="connsiteY2" fmla="*/ 559422 h 56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9517" h="565291">
                <a:moveTo>
                  <a:pt x="0" y="565291"/>
                </a:moveTo>
                <a:cubicBezTo>
                  <a:pt x="175621" y="376886"/>
                  <a:pt x="351241" y="188405"/>
                  <a:pt x="526862" y="0"/>
                </a:cubicBezTo>
                <a:cubicBezTo>
                  <a:pt x="681053" y="186449"/>
                  <a:pt x="835326" y="372973"/>
                  <a:pt x="989518" y="559422"/>
                </a:cubicBezTo>
              </a:path>
            </a:pathLst>
          </a:custGeom>
          <a:noFill/>
          <a:ln w="3256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Marcador de número de diapositiva 129">
            <a:extLst>
              <a:ext uri="{FF2B5EF4-FFF2-40B4-BE49-F238E27FC236}">
                <a16:creationId xmlns:a16="http://schemas.microsoft.com/office/drawing/2014/main" id="{E7C01303-276A-48B7-ADCF-FCABBCA87FED}"/>
              </a:ext>
            </a:extLst>
          </p:cNvPr>
          <p:cNvSpPr txBox="1">
            <a:spLocks/>
          </p:cNvSpPr>
          <p:nvPr/>
        </p:nvSpPr>
        <p:spPr>
          <a:xfrm>
            <a:off x="14817879" y="115589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a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A846147B-DDF9-448A-9571-AB39F0007776}"/>
              </a:ext>
            </a:extLst>
          </p:cNvPr>
          <p:cNvSpPr txBox="1"/>
          <p:nvPr/>
        </p:nvSpPr>
        <p:spPr>
          <a:xfrm>
            <a:off x="11613418" y="3328120"/>
            <a:ext cx="40798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insertions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(1,587)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BFF9595D-EA59-4A67-8C56-3023B2DD4BE8}"/>
              </a:ext>
            </a:extLst>
          </p:cNvPr>
          <p:cNvGrpSpPr/>
          <p:nvPr/>
        </p:nvGrpSpPr>
        <p:grpSpPr>
          <a:xfrm>
            <a:off x="14028039" y="7627440"/>
            <a:ext cx="1586407" cy="328489"/>
            <a:chOff x="2198024" y="2285318"/>
            <a:chExt cx="1586407" cy="328489"/>
          </a:xfrm>
        </p:grpSpPr>
        <p:pic>
          <p:nvPicPr>
            <p:cNvPr id="209" name="Gráfico 208">
              <a:extLst>
                <a:ext uri="{FF2B5EF4-FFF2-40B4-BE49-F238E27FC236}">
                  <a16:creationId xmlns:a16="http://schemas.microsoft.com/office/drawing/2014/main" id="{F81A6195-1B7C-4421-B495-4200A2A83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4547" y="2285318"/>
              <a:ext cx="300082" cy="193601"/>
            </a:xfrm>
            <a:prstGeom prst="rect">
              <a:avLst/>
            </a:prstGeom>
          </p:spPr>
        </p:pic>
        <p:pic>
          <p:nvPicPr>
            <p:cNvPr id="210" name="Gráfico 209">
              <a:extLst>
                <a:ext uri="{FF2B5EF4-FFF2-40B4-BE49-F238E27FC236}">
                  <a16:creationId xmlns:a16="http://schemas.microsoft.com/office/drawing/2014/main" id="{0D67214A-8FB0-4D3B-86CA-6CF6742F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906" y="2295478"/>
              <a:ext cx="300082" cy="193601"/>
            </a:xfrm>
            <a:prstGeom prst="rect">
              <a:avLst/>
            </a:prstGeom>
          </p:spPr>
        </p:pic>
        <p:sp>
          <p:nvSpPr>
            <p:cNvPr id="211" name="Rectángulo 210">
              <a:extLst>
                <a:ext uri="{FF2B5EF4-FFF2-40B4-BE49-F238E27FC236}">
                  <a16:creationId xmlns:a16="http://schemas.microsoft.com/office/drawing/2014/main" id="{87E70283-7791-448E-87B5-7511873A71D9}"/>
                </a:ext>
              </a:extLst>
            </p:cNvPr>
            <p:cNvSpPr/>
            <p:nvPr/>
          </p:nvSpPr>
          <p:spPr>
            <a:xfrm>
              <a:off x="2198024" y="2423007"/>
              <a:ext cx="504000" cy="190800"/>
            </a:xfrm>
            <a:prstGeom prst="rect">
              <a:avLst/>
            </a:pr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Rectángulo 211">
              <a:extLst>
                <a:ext uri="{FF2B5EF4-FFF2-40B4-BE49-F238E27FC236}">
                  <a16:creationId xmlns:a16="http://schemas.microsoft.com/office/drawing/2014/main" id="{734498E5-534C-41F7-88AC-050E2F66E31A}"/>
                </a:ext>
              </a:extLst>
            </p:cNvPr>
            <p:cNvSpPr/>
            <p:nvPr/>
          </p:nvSpPr>
          <p:spPr>
            <a:xfrm>
              <a:off x="2904840" y="2423007"/>
              <a:ext cx="404427" cy="190800"/>
            </a:xfrm>
            <a:prstGeom prst="rect">
              <a:avLst/>
            </a:pr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Rectángulo 212">
              <a:extLst>
                <a:ext uri="{FF2B5EF4-FFF2-40B4-BE49-F238E27FC236}">
                  <a16:creationId xmlns:a16="http://schemas.microsoft.com/office/drawing/2014/main" id="{35C6247F-C763-42AB-87F6-D2988BEDEF6B}"/>
                </a:ext>
              </a:extLst>
            </p:cNvPr>
            <p:cNvSpPr/>
            <p:nvPr/>
          </p:nvSpPr>
          <p:spPr>
            <a:xfrm>
              <a:off x="3535077" y="2421253"/>
              <a:ext cx="249354" cy="190800"/>
            </a:xfrm>
            <a:prstGeom prst="rect">
              <a:avLst/>
            </a:pr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ángulo 213">
              <a:extLst>
                <a:ext uri="{FF2B5EF4-FFF2-40B4-BE49-F238E27FC236}">
                  <a16:creationId xmlns:a16="http://schemas.microsoft.com/office/drawing/2014/main" id="{B83D1D05-7E1F-4F69-956B-51A6A8282EE3}"/>
                </a:ext>
              </a:extLst>
            </p:cNvPr>
            <p:cNvSpPr/>
            <p:nvPr/>
          </p:nvSpPr>
          <p:spPr>
            <a:xfrm>
              <a:off x="3541567" y="2421253"/>
              <a:ext cx="90885" cy="190800"/>
            </a:xfrm>
            <a:prstGeom prst="rect">
              <a:avLst/>
            </a:prstGeom>
            <a:solidFill>
              <a:srgbClr val="A6A6A6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35B2FB6D-F0AD-41F0-A999-F8BFC6659D6D}"/>
              </a:ext>
            </a:extLst>
          </p:cNvPr>
          <p:cNvSpPr/>
          <p:nvPr/>
        </p:nvSpPr>
        <p:spPr>
          <a:xfrm>
            <a:off x="14174740" y="7763860"/>
            <a:ext cx="78256" cy="1908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610505F9-6A1E-4D12-A1AF-2DEFED63C7BC}"/>
              </a:ext>
            </a:extLst>
          </p:cNvPr>
          <p:cNvGrpSpPr/>
          <p:nvPr/>
        </p:nvGrpSpPr>
        <p:grpSpPr>
          <a:xfrm flipH="1">
            <a:off x="14028039" y="8396953"/>
            <a:ext cx="1586407" cy="328489"/>
            <a:chOff x="8517446" y="2849405"/>
            <a:chExt cx="1586407" cy="328489"/>
          </a:xfrm>
        </p:grpSpPr>
        <p:grpSp>
          <p:nvGrpSpPr>
            <p:cNvPr id="217" name="Grupo 216">
              <a:extLst>
                <a:ext uri="{FF2B5EF4-FFF2-40B4-BE49-F238E27FC236}">
                  <a16:creationId xmlns:a16="http://schemas.microsoft.com/office/drawing/2014/main" id="{23289A99-BE67-4887-A60A-0C8921E52378}"/>
                </a:ext>
              </a:extLst>
            </p:cNvPr>
            <p:cNvGrpSpPr/>
            <p:nvPr/>
          </p:nvGrpSpPr>
          <p:grpSpPr>
            <a:xfrm>
              <a:off x="8517446" y="2849405"/>
              <a:ext cx="1586407" cy="328489"/>
              <a:chOff x="2198024" y="2285318"/>
              <a:chExt cx="1586407" cy="328489"/>
            </a:xfrm>
          </p:grpSpPr>
          <p:pic>
            <p:nvPicPr>
              <p:cNvPr id="219" name="Gráfico 218">
                <a:extLst>
                  <a:ext uri="{FF2B5EF4-FFF2-40B4-BE49-F238E27FC236}">
                    <a16:creationId xmlns:a16="http://schemas.microsoft.com/office/drawing/2014/main" id="{62D203BF-2D90-491C-8DB4-7B726BFAB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4547" y="2285318"/>
                <a:ext cx="300082" cy="193601"/>
              </a:xfrm>
              <a:prstGeom prst="rect">
                <a:avLst/>
              </a:prstGeom>
            </p:spPr>
          </p:pic>
          <p:pic>
            <p:nvPicPr>
              <p:cNvPr id="220" name="Gráfico 219">
                <a:extLst>
                  <a:ext uri="{FF2B5EF4-FFF2-40B4-BE49-F238E27FC236}">
                    <a16:creationId xmlns:a16="http://schemas.microsoft.com/office/drawing/2014/main" id="{2E74425F-7E20-4BAB-94F7-8189AC53F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49906" y="2295478"/>
                <a:ext cx="300082" cy="193601"/>
              </a:xfrm>
              <a:prstGeom prst="rect">
                <a:avLst/>
              </a:prstGeom>
            </p:spPr>
          </p:pic>
          <p:sp>
            <p:nvSpPr>
              <p:cNvPr id="221" name="Rectángulo 220">
                <a:extLst>
                  <a:ext uri="{FF2B5EF4-FFF2-40B4-BE49-F238E27FC236}">
                    <a16:creationId xmlns:a16="http://schemas.microsoft.com/office/drawing/2014/main" id="{C5A5B21A-6CE9-4B9E-97A5-5D4E1259630A}"/>
                  </a:ext>
                </a:extLst>
              </p:cNvPr>
              <p:cNvSpPr/>
              <p:nvPr/>
            </p:nvSpPr>
            <p:spPr>
              <a:xfrm>
                <a:off x="2198024" y="2423007"/>
                <a:ext cx="504000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Rectángulo 221">
                <a:extLst>
                  <a:ext uri="{FF2B5EF4-FFF2-40B4-BE49-F238E27FC236}">
                    <a16:creationId xmlns:a16="http://schemas.microsoft.com/office/drawing/2014/main" id="{30A2B3B2-C20A-429E-B80B-F8B3B61F2E93}"/>
                  </a:ext>
                </a:extLst>
              </p:cNvPr>
              <p:cNvSpPr/>
              <p:nvPr/>
            </p:nvSpPr>
            <p:spPr>
              <a:xfrm>
                <a:off x="2904840" y="2423007"/>
                <a:ext cx="404427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ectángulo 222">
                <a:extLst>
                  <a:ext uri="{FF2B5EF4-FFF2-40B4-BE49-F238E27FC236}">
                    <a16:creationId xmlns:a16="http://schemas.microsoft.com/office/drawing/2014/main" id="{B917496A-73A6-41F8-92BE-D8211B102A12}"/>
                  </a:ext>
                </a:extLst>
              </p:cNvPr>
              <p:cNvSpPr/>
              <p:nvPr/>
            </p:nvSpPr>
            <p:spPr>
              <a:xfrm>
                <a:off x="3535077" y="2421253"/>
                <a:ext cx="249354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Rectángulo 223">
                <a:extLst>
                  <a:ext uri="{FF2B5EF4-FFF2-40B4-BE49-F238E27FC236}">
                    <a16:creationId xmlns:a16="http://schemas.microsoft.com/office/drawing/2014/main" id="{71B2CE33-EFB0-491B-AEF3-0E57A38C55A8}"/>
                  </a:ext>
                </a:extLst>
              </p:cNvPr>
              <p:cNvSpPr/>
              <p:nvPr/>
            </p:nvSpPr>
            <p:spPr>
              <a:xfrm>
                <a:off x="3541567" y="2421253"/>
                <a:ext cx="90885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Rectángulo 217">
              <a:extLst>
                <a:ext uri="{FF2B5EF4-FFF2-40B4-BE49-F238E27FC236}">
                  <a16:creationId xmlns:a16="http://schemas.microsoft.com/office/drawing/2014/main" id="{743FBC37-76E1-4721-A9B2-3348827DF9F4}"/>
                </a:ext>
              </a:extLst>
            </p:cNvPr>
            <p:cNvSpPr/>
            <p:nvPr/>
          </p:nvSpPr>
          <p:spPr>
            <a:xfrm>
              <a:off x="8618665" y="2985825"/>
              <a:ext cx="78256" cy="190800"/>
            </a:xfrm>
            <a:prstGeom prst="rect">
              <a:avLst/>
            </a:prstGeom>
            <a:solidFill>
              <a:srgbClr val="F1444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766EB503-75C2-4CA6-841B-CFF4406A631B}"/>
              </a:ext>
            </a:extLst>
          </p:cNvPr>
          <p:cNvGrpSpPr/>
          <p:nvPr/>
        </p:nvGrpSpPr>
        <p:grpSpPr>
          <a:xfrm flipH="1">
            <a:off x="14028039" y="9314672"/>
            <a:ext cx="1586407" cy="328489"/>
            <a:chOff x="8517446" y="2849405"/>
            <a:chExt cx="1586407" cy="328489"/>
          </a:xfrm>
        </p:grpSpPr>
        <p:grpSp>
          <p:nvGrpSpPr>
            <p:cNvPr id="226" name="Grupo 225">
              <a:extLst>
                <a:ext uri="{FF2B5EF4-FFF2-40B4-BE49-F238E27FC236}">
                  <a16:creationId xmlns:a16="http://schemas.microsoft.com/office/drawing/2014/main" id="{414DE335-5118-4153-892E-9FA96AB8E6B3}"/>
                </a:ext>
              </a:extLst>
            </p:cNvPr>
            <p:cNvGrpSpPr/>
            <p:nvPr/>
          </p:nvGrpSpPr>
          <p:grpSpPr>
            <a:xfrm>
              <a:off x="8517446" y="2849405"/>
              <a:ext cx="1586407" cy="328489"/>
              <a:chOff x="2198024" y="2285318"/>
              <a:chExt cx="1586407" cy="328489"/>
            </a:xfrm>
          </p:grpSpPr>
          <p:pic>
            <p:nvPicPr>
              <p:cNvPr id="228" name="Gráfico 227">
                <a:extLst>
                  <a:ext uri="{FF2B5EF4-FFF2-40B4-BE49-F238E27FC236}">
                    <a16:creationId xmlns:a16="http://schemas.microsoft.com/office/drawing/2014/main" id="{F42174BF-C78B-4FE3-888A-76E70FBA4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264547" y="2285318"/>
                <a:ext cx="300082" cy="193601"/>
              </a:xfrm>
              <a:prstGeom prst="rect">
                <a:avLst/>
              </a:prstGeom>
            </p:spPr>
          </p:pic>
          <p:pic>
            <p:nvPicPr>
              <p:cNvPr id="229" name="Gráfico 228">
                <a:extLst>
                  <a:ext uri="{FF2B5EF4-FFF2-40B4-BE49-F238E27FC236}">
                    <a16:creationId xmlns:a16="http://schemas.microsoft.com/office/drawing/2014/main" id="{22B00E17-2C47-4D9C-844C-555512A4F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49906" y="2295478"/>
                <a:ext cx="300082" cy="193601"/>
              </a:xfrm>
              <a:prstGeom prst="rect">
                <a:avLst/>
              </a:prstGeom>
            </p:spPr>
          </p:pic>
          <p:sp>
            <p:nvSpPr>
              <p:cNvPr id="230" name="Rectángulo 229">
                <a:extLst>
                  <a:ext uri="{FF2B5EF4-FFF2-40B4-BE49-F238E27FC236}">
                    <a16:creationId xmlns:a16="http://schemas.microsoft.com/office/drawing/2014/main" id="{B2320B26-263C-4B71-AF25-42D52F422C11}"/>
                  </a:ext>
                </a:extLst>
              </p:cNvPr>
              <p:cNvSpPr/>
              <p:nvPr/>
            </p:nvSpPr>
            <p:spPr>
              <a:xfrm>
                <a:off x="2198024" y="2423007"/>
                <a:ext cx="504000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Rectángulo 230">
                <a:extLst>
                  <a:ext uri="{FF2B5EF4-FFF2-40B4-BE49-F238E27FC236}">
                    <a16:creationId xmlns:a16="http://schemas.microsoft.com/office/drawing/2014/main" id="{0B341442-B407-4AEC-BACD-3DB84B3BBCC8}"/>
                  </a:ext>
                </a:extLst>
              </p:cNvPr>
              <p:cNvSpPr/>
              <p:nvPr/>
            </p:nvSpPr>
            <p:spPr>
              <a:xfrm>
                <a:off x="2904840" y="2423007"/>
                <a:ext cx="404427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ángulo 231">
                <a:extLst>
                  <a:ext uri="{FF2B5EF4-FFF2-40B4-BE49-F238E27FC236}">
                    <a16:creationId xmlns:a16="http://schemas.microsoft.com/office/drawing/2014/main" id="{E5FDBBD8-3172-4D15-81DF-A6DB1F7BE7F5}"/>
                  </a:ext>
                </a:extLst>
              </p:cNvPr>
              <p:cNvSpPr/>
              <p:nvPr/>
            </p:nvSpPr>
            <p:spPr>
              <a:xfrm>
                <a:off x="3535077" y="2421253"/>
                <a:ext cx="249354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Rectángulo 232">
                <a:extLst>
                  <a:ext uri="{FF2B5EF4-FFF2-40B4-BE49-F238E27FC236}">
                    <a16:creationId xmlns:a16="http://schemas.microsoft.com/office/drawing/2014/main" id="{BC98C88D-365E-4901-9FF1-F24500A1A13E}"/>
                  </a:ext>
                </a:extLst>
              </p:cNvPr>
              <p:cNvSpPr/>
              <p:nvPr/>
            </p:nvSpPr>
            <p:spPr>
              <a:xfrm>
                <a:off x="3541567" y="2421253"/>
                <a:ext cx="90885" cy="190800"/>
              </a:xfrm>
              <a:prstGeom prst="rect">
                <a:avLst/>
              </a:prstGeom>
              <a:solidFill>
                <a:srgbClr val="A6A6A6"/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DD51D4CE-B4D5-4CAE-A02F-302339AE5A3E}"/>
                </a:ext>
              </a:extLst>
            </p:cNvPr>
            <p:cNvSpPr/>
            <p:nvPr/>
          </p:nvSpPr>
          <p:spPr>
            <a:xfrm>
              <a:off x="9318900" y="2985340"/>
              <a:ext cx="78256" cy="190800"/>
            </a:xfrm>
            <a:prstGeom prst="rect">
              <a:avLst/>
            </a:prstGeom>
            <a:solidFill>
              <a:srgbClr val="F1444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C42839F0-95CB-4F60-BEE2-154D2861CA45}"/>
              </a:ext>
            </a:extLst>
          </p:cNvPr>
          <p:cNvSpPr txBox="1"/>
          <p:nvPr/>
        </p:nvSpPr>
        <p:spPr>
          <a:xfrm>
            <a:off x="13429637" y="10324605"/>
            <a:ext cx="3801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enrichment for short insertions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(&lt;120bp, p-value &lt; 0.001)</a:t>
            </a:r>
          </a:p>
          <a:p>
            <a:pPr algn="ctr"/>
            <a:r>
              <a:rPr lang="en-US" dirty="0">
                <a:solidFill>
                  <a:srgbClr val="F1444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old insertions?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5A8C3003-33B0-466C-AD56-C8A9E8C67BB9}"/>
              </a:ext>
            </a:extLst>
          </p:cNvPr>
          <p:cNvSpPr txBox="1"/>
          <p:nvPr/>
        </p:nvSpPr>
        <p:spPr>
          <a:xfrm rot="16200000">
            <a:off x="12486978" y="7467414"/>
            <a:ext cx="237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Roboto"/>
              </a:rPr>
              <a:t>5’/3’ UTRs</a:t>
            </a:r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6C45F02C-8523-471E-93F0-95701356E379}"/>
              </a:ext>
            </a:extLst>
          </p:cNvPr>
          <p:cNvSpPr txBox="1"/>
          <p:nvPr/>
        </p:nvSpPr>
        <p:spPr>
          <a:xfrm rot="16200000">
            <a:off x="13056258" y="9261317"/>
            <a:ext cx="116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exons</a:t>
            </a:r>
          </a:p>
        </p:txBody>
      </p:sp>
      <p:pic>
        <p:nvPicPr>
          <p:cNvPr id="241" name="Imagen 240" descr="Diagrama, Diagrama de Venn&#10;&#10;Descripción generada automáticamente">
            <a:extLst>
              <a:ext uri="{FF2B5EF4-FFF2-40B4-BE49-F238E27FC236}">
                <a16:creationId xmlns:a16="http://schemas.microsoft.com/office/drawing/2014/main" id="{5AB158E5-AFD7-41FE-A125-C03BA77B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661" y="-4332116"/>
            <a:ext cx="3291847" cy="28956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8B6674-BF01-49C2-92B6-B33AE5C3C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816" y="-4332116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Imagen 242">
            <a:extLst>
              <a:ext uri="{FF2B5EF4-FFF2-40B4-BE49-F238E27FC236}">
                <a16:creationId xmlns:a16="http://schemas.microsoft.com/office/drawing/2014/main" id="{EC9CE069-EB66-4433-BAC6-9153D0104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1305" y="3742886"/>
            <a:ext cx="6619875" cy="2209800"/>
          </a:xfrm>
          <a:prstGeom prst="rect">
            <a:avLst/>
          </a:prstGeom>
        </p:spPr>
      </p:pic>
      <p:sp>
        <p:nvSpPr>
          <p:cNvPr id="249" name="Rectángulo 248">
            <a:extLst>
              <a:ext uri="{FF2B5EF4-FFF2-40B4-BE49-F238E27FC236}">
                <a16:creationId xmlns:a16="http://schemas.microsoft.com/office/drawing/2014/main" id="{1D7062B5-1D94-46E4-A749-DC7FC1C764B7}"/>
              </a:ext>
            </a:extLst>
          </p:cNvPr>
          <p:cNvSpPr/>
          <p:nvPr/>
        </p:nvSpPr>
        <p:spPr>
          <a:xfrm>
            <a:off x="700878" y="8197227"/>
            <a:ext cx="10793824" cy="122556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ED605BAD-70D2-4A37-A647-12D36A3B433B}"/>
              </a:ext>
            </a:extLst>
          </p:cNvPr>
          <p:cNvSpPr txBox="1"/>
          <p:nvPr/>
        </p:nvSpPr>
        <p:spPr>
          <a:xfrm>
            <a:off x="255274" y="8440590"/>
            <a:ext cx="11746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insertions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C9A763F7-3C1E-47CE-9922-5D894ACA1E09}"/>
              </a:ext>
            </a:extLst>
          </p:cNvPr>
          <p:cNvSpPr txBox="1"/>
          <p:nvPr/>
        </p:nvSpPr>
        <p:spPr>
          <a:xfrm>
            <a:off x="-5061962" y="-1422791"/>
            <a:ext cx="384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Splicing sites</a:t>
            </a:r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E598E48B-066C-4CB3-8D4C-0610D75D63C2}"/>
              </a:ext>
            </a:extLst>
          </p:cNvPr>
          <p:cNvSpPr/>
          <p:nvPr/>
        </p:nvSpPr>
        <p:spPr>
          <a:xfrm>
            <a:off x="-14630401" y="-2865950"/>
            <a:ext cx="14184000" cy="82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CAE082A3-EB53-4267-9651-9AAD45ED6942}"/>
              </a:ext>
            </a:extLst>
          </p:cNvPr>
          <p:cNvSpPr txBox="1"/>
          <p:nvPr/>
        </p:nvSpPr>
        <p:spPr>
          <a:xfrm>
            <a:off x="-13813660" y="-2805893"/>
            <a:ext cx="125505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 and alternative splicing insertions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4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=977)</a:t>
            </a:r>
            <a:endParaRPr lang="en-US" sz="4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ángulo 336">
            <a:extLst>
              <a:ext uri="{FF2B5EF4-FFF2-40B4-BE49-F238E27FC236}">
                <a16:creationId xmlns:a16="http://schemas.microsoft.com/office/drawing/2014/main" id="{917DD90A-DBF4-4100-BCAE-4076354494A6}"/>
              </a:ext>
            </a:extLst>
          </p:cNvPr>
          <p:cNvSpPr/>
          <p:nvPr/>
        </p:nvSpPr>
        <p:spPr>
          <a:xfrm>
            <a:off x="-13376125" y="113139"/>
            <a:ext cx="1257424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38" name="Rectángulo 337">
            <a:extLst>
              <a:ext uri="{FF2B5EF4-FFF2-40B4-BE49-F238E27FC236}">
                <a16:creationId xmlns:a16="http://schemas.microsoft.com/office/drawing/2014/main" id="{C0B6F58A-7983-431B-99EE-E0647A5E133F}"/>
              </a:ext>
            </a:extLst>
          </p:cNvPr>
          <p:cNvSpPr/>
          <p:nvPr/>
        </p:nvSpPr>
        <p:spPr>
          <a:xfrm>
            <a:off x="-13959047" y="113139"/>
            <a:ext cx="960055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9" name="Rectángulo 338">
            <a:extLst>
              <a:ext uri="{FF2B5EF4-FFF2-40B4-BE49-F238E27FC236}">
                <a16:creationId xmlns:a16="http://schemas.microsoft.com/office/drawing/2014/main" id="{2B2AA93D-226D-4325-8B60-9DFA318F9DC3}"/>
              </a:ext>
            </a:extLst>
          </p:cNvPr>
          <p:cNvSpPr/>
          <p:nvPr/>
        </p:nvSpPr>
        <p:spPr>
          <a:xfrm>
            <a:off x="-11478627" y="113139"/>
            <a:ext cx="1257424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40" name="Rectángulo 339">
            <a:extLst>
              <a:ext uri="{FF2B5EF4-FFF2-40B4-BE49-F238E27FC236}">
                <a16:creationId xmlns:a16="http://schemas.microsoft.com/office/drawing/2014/main" id="{B280A66F-92AE-450C-A727-722C5477939B}"/>
              </a:ext>
            </a:extLst>
          </p:cNvPr>
          <p:cNvSpPr/>
          <p:nvPr/>
        </p:nvSpPr>
        <p:spPr>
          <a:xfrm>
            <a:off x="-9519127" y="113139"/>
            <a:ext cx="775279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46" name="Rectángulo 345">
            <a:extLst>
              <a:ext uri="{FF2B5EF4-FFF2-40B4-BE49-F238E27FC236}">
                <a16:creationId xmlns:a16="http://schemas.microsoft.com/office/drawing/2014/main" id="{4658DB4F-B97D-4AA8-80BE-C162C96C1CD9}"/>
              </a:ext>
            </a:extLst>
          </p:cNvPr>
          <p:cNvSpPr/>
          <p:nvPr/>
        </p:nvSpPr>
        <p:spPr>
          <a:xfrm flipH="1">
            <a:off x="-10860970" y="1831322"/>
            <a:ext cx="1257424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5F78142A-0BCD-442F-90D4-DA1B6235BE71}"/>
              </a:ext>
            </a:extLst>
          </p:cNvPr>
          <p:cNvSpPr/>
          <p:nvPr/>
        </p:nvSpPr>
        <p:spPr>
          <a:xfrm flipH="1">
            <a:off x="-9980683" y="1831322"/>
            <a:ext cx="1224090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92B0920B-7003-4EB6-818C-9F5D356DEE1F}"/>
              </a:ext>
            </a:extLst>
          </p:cNvPr>
          <p:cNvSpPr/>
          <p:nvPr/>
        </p:nvSpPr>
        <p:spPr>
          <a:xfrm flipH="1">
            <a:off x="-12680102" y="1831322"/>
            <a:ext cx="1148308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49" name="Rectángulo 348">
            <a:extLst>
              <a:ext uri="{FF2B5EF4-FFF2-40B4-BE49-F238E27FC236}">
                <a16:creationId xmlns:a16="http://schemas.microsoft.com/office/drawing/2014/main" id="{14DAEFC7-0B7A-4390-9F0D-2D955666D7CE}"/>
              </a:ext>
            </a:extLst>
          </p:cNvPr>
          <p:cNvSpPr/>
          <p:nvPr/>
        </p:nvSpPr>
        <p:spPr>
          <a:xfrm flipH="1">
            <a:off x="-13959050" y="1831322"/>
            <a:ext cx="498502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59" name="Rectángulo 358">
            <a:extLst>
              <a:ext uri="{FF2B5EF4-FFF2-40B4-BE49-F238E27FC236}">
                <a16:creationId xmlns:a16="http://schemas.microsoft.com/office/drawing/2014/main" id="{2F23D7DC-5F90-4D79-808D-F7E92FF01EB0}"/>
              </a:ext>
            </a:extLst>
          </p:cNvPr>
          <p:cNvSpPr/>
          <p:nvPr/>
        </p:nvSpPr>
        <p:spPr>
          <a:xfrm>
            <a:off x="-3705141" y="113139"/>
            <a:ext cx="1353111" cy="594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D5141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5" name="Rectángulo 354">
            <a:extLst>
              <a:ext uri="{FF2B5EF4-FFF2-40B4-BE49-F238E27FC236}">
                <a16:creationId xmlns:a16="http://schemas.microsoft.com/office/drawing/2014/main" id="{00519501-4DE1-4188-B446-0B0E1A3EBC0A}"/>
              </a:ext>
            </a:extLst>
          </p:cNvPr>
          <p:cNvSpPr/>
          <p:nvPr/>
        </p:nvSpPr>
        <p:spPr>
          <a:xfrm>
            <a:off x="-5618607" y="113139"/>
            <a:ext cx="1257424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56" name="Rectángulo 355">
            <a:extLst>
              <a:ext uri="{FF2B5EF4-FFF2-40B4-BE49-F238E27FC236}">
                <a16:creationId xmlns:a16="http://schemas.microsoft.com/office/drawing/2014/main" id="{D3749DC2-C633-46B8-B592-8F58B89E04CE}"/>
              </a:ext>
            </a:extLst>
          </p:cNvPr>
          <p:cNvSpPr/>
          <p:nvPr/>
        </p:nvSpPr>
        <p:spPr>
          <a:xfrm>
            <a:off x="-3319765" y="113139"/>
            <a:ext cx="493092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solidFill>
              <a:srgbClr val="D514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7" name="Rectángulo 356">
            <a:extLst>
              <a:ext uri="{FF2B5EF4-FFF2-40B4-BE49-F238E27FC236}">
                <a16:creationId xmlns:a16="http://schemas.microsoft.com/office/drawing/2014/main" id="{B50B3D55-0C9D-4C21-AF96-079DCDAA5312}"/>
              </a:ext>
            </a:extLst>
          </p:cNvPr>
          <p:cNvSpPr/>
          <p:nvPr/>
        </p:nvSpPr>
        <p:spPr>
          <a:xfrm>
            <a:off x="-1761609" y="113139"/>
            <a:ext cx="775279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63" name="Rectángulo 362">
            <a:extLst>
              <a:ext uri="{FF2B5EF4-FFF2-40B4-BE49-F238E27FC236}">
                <a16:creationId xmlns:a16="http://schemas.microsoft.com/office/drawing/2014/main" id="{9D8C807B-D776-4857-B80D-D32B9DF6C57F}"/>
              </a:ext>
            </a:extLst>
          </p:cNvPr>
          <p:cNvSpPr/>
          <p:nvPr/>
        </p:nvSpPr>
        <p:spPr>
          <a:xfrm>
            <a:off x="-5618607" y="1831322"/>
            <a:ext cx="590735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64" name="Rectángulo 363">
            <a:extLst>
              <a:ext uri="{FF2B5EF4-FFF2-40B4-BE49-F238E27FC236}">
                <a16:creationId xmlns:a16="http://schemas.microsoft.com/office/drawing/2014/main" id="{391FADC6-7BDA-41C3-AC23-9BA5FE83C14B}"/>
              </a:ext>
            </a:extLst>
          </p:cNvPr>
          <p:cNvSpPr/>
          <p:nvPr/>
        </p:nvSpPr>
        <p:spPr>
          <a:xfrm>
            <a:off x="-5044580" y="1831322"/>
            <a:ext cx="683394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solidFill>
              <a:srgbClr val="D514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00A5C557-7CCE-4B18-82FE-9FC719A46B8D}"/>
              </a:ext>
            </a:extLst>
          </p:cNvPr>
          <p:cNvSpPr/>
          <p:nvPr/>
        </p:nvSpPr>
        <p:spPr>
          <a:xfrm>
            <a:off x="-1761609" y="1831322"/>
            <a:ext cx="775279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CAE79D9D-05E5-437C-AD15-DAA3A4B78E05}"/>
              </a:ext>
            </a:extLst>
          </p:cNvPr>
          <p:cNvSpPr/>
          <p:nvPr/>
        </p:nvSpPr>
        <p:spPr>
          <a:xfrm>
            <a:off x="-4997918" y="1831322"/>
            <a:ext cx="1353111" cy="594000"/>
          </a:xfrm>
          <a:prstGeom prst="rect">
            <a:avLst/>
          </a:prstGeom>
          <a:noFill/>
          <a:ln w="12700" cap="flat" cmpd="sng" algn="ctr">
            <a:solidFill>
              <a:srgbClr val="D5141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AB7390F4-164A-49EE-915B-094F240FD721}"/>
              </a:ext>
            </a:extLst>
          </p:cNvPr>
          <p:cNvSpPr/>
          <p:nvPr/>
        </p:nvSpPr>
        <p:spPr>
          <a:xfrm>
            <a:off x="-3285962" y="1831322"/>
            <a:ext cx="459287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72" name="Rectángulo 371">
            <a:extLst>
              <a:ext uri="{FF2B5EF4-FFF2-40B4-BE49-F238E27FC236}">
                <a16:creationId xmlns:a16="http://schemas.microsoft.com/office/drawing/2014/main" id="{7F3DCFB1-5BCA-4508-A2E2-17ED4F3F6224}"/>
              </a:ext>
            </a:extLst>
          </p:cNvPr>
          <p:cNvSpPr/>
          <p:nvPr/>
        </p:nvSpPr>
        <p:spPr>
          <a:xfrm flipH="1">
            <a:off x="-3436442" y="3821076"/>
            <a:ext cx="590735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73" name="Rectángulo 372">
            <a:extLst>
              <a:ext uri="{FF2B5EF4-FFF2-40B4-BE49-F238E27FC236}">
                <a16:creationId xmlns:a16="http://schemas.microsoft.com/office/drawing/2014/main" id="{6CE388DC-7B95-4A91-B440-33C906810D26}"/>
              </a:ext>
            </a:extLst>
          </p:cNvPr>
          <p:cNvSpPr/>
          <p:nvPr/>
        </p:nvSpPr>
        <p:spPr>
          <a:xfrm flipH="1">
            <a:off x="-4103128" y="3821076"/>
            <a:ext cx="683394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solidFill>
              <a:srgbClr val="D5141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74" name="Rectángulo 373">
            <a:extLst>
              <a:ext uri="{FF2B5EF4-FFF2-40B4-BE49-F238E27FC236}">
                <a16:creationId xmlns:a16="http://schemas.microsoft.com/office/drawing/2014/main" id="{FB03F906-3E15-42D8-8006-C8F4DCDC7557}"/>
              </a:ext>
            </a:extLst>
          </p:cNvPr>
          <p:cNvSpPr/>
          <p:nvPr/>
        </p:nvSpPr>
        <p:spPr>
          <a:xfrm flipH="1">
            <a:off x="-1780482" y="3821076"/>
            <a:ext cx="775279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75" name="Rectángulo 374">
            <a:extLst>
              <a:ext uri="{FF2B5EF4-FFF2-40B4-BE49-F238E27FC236}">
                <a16:creationId xmlns:a16="http://schemas.microsoft.com/office/drawing/2014/main" id="{76374393-DAD8-4C10-80F6-247318BC3A24}"/>
              </a:ext>
            </a:extLst>
          </p:cNvPr>
          <p:cNvSpPr/>
          <p:nvPr/>
        </p:nvSpPr>
        <p:spPr>
          <a:xfrm flipH="1">
            <a:off x="-4819507" y="3821076"/>
            <a:ext cx="1353111" cy="594000"/>
          </a:xfrm>
          <a:prstGeom prst="rect">
            <a:avLst/>
          </a:prstGeom>
          <a:noFill/>
          <a:ln w="12700" cap="flat" cmpd="sng" algn="ctr">
            <a:solidFill>
              <a:srgbClr val="D51410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76" name="Rectángulo 375">
            <a:extLst>
              <a:ext uri="{FF2B5EF4-FFF2-40B4-BE49-F238E27FC236}">
                <a16:creationId xmlns:a16="http://schemas.microsoft.com/office/drawing/2014/main" id="{9497E1DF-CFA8-4197-91EF-1FFCC829015D}"/>
              </a:ext>
            </a:extLst>
          </p:cNvPr>
          <p:cNvSpPr/>
          <p:nvPr/>
        </p:nvSpPr>
        <p:spPr>
          <a:xfrm flipH="1">
            <a:off x="-5599732" y="3821076"/>
            <a:ext cx="459287" cy="594000"/>
          </a:xfrm>
          <a:prstGeom prst="rect">
            <a:avLst/>
          </a:prstGeom>
          <a:solidFill>
            <a:srgbClr val="C2C2C2"/>
          </a:solidFill>
          <a:ln w="9525" cap="flat">
            <a:solidFill>
              <a:srgbClr val="C2C2C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80" name="Rectángulo 379">
            <a:extLst>
              <a:ext uri="{FF2B5EF4-FFF2-40B4-BE49-F238E27FC236}">
                <a16:creationId xmlns:a16="http://schemas.microsoft.com/office/drawing/2014/main" id="{500E0FEE-B070-45AC-A632-B2606BB2B756}"/>
              </a:ext>
            </a:extLst>
          </p:cNvPr>
          <p:cNvSpPr/>
          <p:nvPr/>
        </p:nvSpPr>
        <p:spPr>
          <a:xfrm>
            <a:off x="-9930294" y="7728494"/>
            <a:ext cx="1567011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prstClr val="black"/>
              </a:solidFill>
              <a:latin typeface="Roboto"/>
            </a:endParaRPr>
          </a:p>
        </p:txBody>
      </p:sp>
      <p:sp>
        <p:nvSpPr>
          <p:cNvPr id="381" name="Rectángulo 380">
            <a:extLst>
              <a:ext uri="{FF2B5EF4-FFF2-40B4-BE49-F238E27FC236}">
                <a16:creationId xmlns:a16="http://schemas.microsoft.com/office/drawing/2014/main" id="{C070EFA8-C760-4A19-A8AB-101C280CD98E}"/>
              </a:ext>
            </a:extLst>
          </p:cNvPr>
          <p:cNvSpPr/>
          <p:nvPr/>
        </p:nvSpPr>
        <p:spPr>
          <a:xfrm>
            <a:off x="-7732698" y="7728494"/>
            <a:ext cx="1257424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prstClr val="black"/>
              </a:solidFill>
              <a:latin typeface="Roboto"/>
            </a:endParaRPr>
          </a:p>
        </p:txBody>
      </p:sp>
      <p:sp>
        <p:nvSpPr>
          <p:cNvPr id="382" name="Rectángulo 381">
            <a:extLst>
              <a:ext uri="{FF2B5EF4-FFF2-40B4-BE49-F238E27FC236}">
                <a16:creationId xmlns:a16="http://schemas.microsoft.com/office/drawing/2014/main" id="{08DD1D63-A129-4504-85D5-5FF69F97A08F}"/>
              </a:ext>
            </a:extLst>
          </p:cNvPr>
          <p:cNvSpPr/>
          <p:nvPr/>
        </p:nvSpPr>
        <p:spPr>
          <a:xfrm>
            <a:off x="-5773197" y="7728494"/>
            <a:ext cx="775279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prstClr val="black"/>
              </a:solidFill>
              <a:latin typeface="Roboto"/>
            </a:endParaRPr>
          </a:p>
        </p:txBody>
      </p:sp>
      <p:sp>
        <p:nvSpPr>
          <p:cNvPr id="384" name="Rectángulo 383">
            <a:extLst>
              <a:ext uri="{FF2B5EF4-FFF2-40B4-BE49-F238E27FC236}">
                <a16:creationId xmlns:a16="http://schemas.microsoft.com/office/drawing/2014/main" id="{1B07B249-FE4B-4880-B7F8-97C705DA5421}"/>
              </a:ext>
            </a:extLst>
          </p:cNvPr>
          <p:cNvSpPr/>
          <p:nvPr/>
        </p:nvSpPr>
        <p:spPr>
          <a:xfrm>
            <a:off x="-9474179" y="7728494"/>
            <a:ext cx="243309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90" name="Rectángulo 389">
            <a:extLst>
              <a:ext uri="{FF2B5EF4-FFF2-40B4-BE49-F238E27FC236}">
                <a16:creationId xmlns:a16="http://schemas.microsoft.com/office/drawing/2014/main" id="{DFAE1CAA-83FE-4A63-B0AD-009935CF6383}"/>
              </a:ext>
            </a:extLst>
          </p:cNvPr>
          <p:cNvSpPr/>
          <p:nvPr/>
        </p:nvSpPr>
        <p:spPr>
          <a:xfrm flipH="1">
            <a:off x="-6564929" y="10050689"/>
            <a:ext cx="1567011" cy="593225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91" name="Rectángulo 390">
            <a:extLst>
              <a:ext uri="{FF2B5EF4-FFF2-40B4-BE49-F238E27FC236}">
                <a16:creationId xmlns:a16="http://schemas.microsoft.com/office/drawing/2014/main" id="{AC1AA651-739E-4F0A-8F6C-C80DEF003692}"/>
              </a:ext>
            </a:extLst>
          </p:cNvPr>
          <p:cNvSpPr/>
          <p:nvPr/>
        </p:nvSpPr>
        <p:spPr>
          <a:xfrm flipH="1">
            <a:off x="-8452938" y="10050689"/>
            <a:ext cx="1257424" cy="593225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92" name="Rectángulo 391">
            <a:extLst>
              <a:ext uri="{FF2B5EF4-FFF2-40B4-BE49-F238E27FC236}">
                <a16:creationId xmlns:a16="http://schemas.microsoft.com/office/drawing/2014/main" id="{682849A9-04A0-4C90-9256-DB77C3000C0F}"/>
              </a:ext>
            </a:extLst>
          </p:cNvPr>
          <p:cNvSpPr/>
          <p:nvPr/>
        </p:nvSpPr>
        <p:spPr>
          <a:xfrm flipH="1">
            <a:off x="-9930294" y="10050689"/>
            <a:ext cx="775279" cy="593225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87" name="Rectángulo 386">
            <a:extLst>
              <a:ext uri="{FF2B5EF4-FFF2-40B4-BE49-F238E27FC236}">
                <a16:creationId xmlns:a16="http://schemas.microsoft.com/office/drawing/2014/main" id="{30EC54B9-B801-4298-A1DB-40CB63592E8B}"/>
              </a:ext>
            </a:extLst>
          </p:cNvPr>
          <p:cNvSpPr/>
          <p:nvPr/>
        </p:nvSpPr>
        <p:spPr>
          <a:xfrm flipH="1">
            <a:off x="-5555933" y="10050689"/>
            <a:ext cx="243310" cy="593225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99" name="Rectángulo 398">
            <a:extLst>
              <a:ext uri="{FF2B5EF4-FFF2-40B4-BE49-F238E27FC236}">
                <a16:creationId xmlns:a16="http://schemas.microsoft.com/office/drawing/2014/main" id="{FC28B1C1-097C-46CF-9552-4C58E4E4B592}"/>
              </a:ext>
            </a:extLst>
          </p:cNvPr>
          <p:cNvSpPr/>
          <p:nvPr/>
        </p:nvSpPr>
        <p:spPr>
          <a:xfrm flipH="1">
            <a:off x="-6564929" y="12322548"/>
            <a:ext cx="1567011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D897340B-4C14-43F7-9F1A-4FCE230C9D02}"/>
              </a:ext>
            </a:extLst>
          </p:cNvPr>
          <p:cNvSpPr/>
          <p:nvPr/>
        </p:nvSpPr>
        <p:spPr>
          <a:xfrm flipH="1">
            <a:off x="-8452938" y="12322548"/>
            <a:ext cx="1257424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401" name="Rectángulo 400">
            <a:extLst>
              <a:ext uri="{FF2B5EF4-FFF2-40B4-BE49-F238E27FC236}">
                <a16:creationId xmlns:a16="http://schemas.microsoft.com/office/drawing/2014/main" id="{466E7301-9755-4E34-A9A6-26CEC4A08551}"/>
              </a:ext>
            </a:extLst>
          </p:cNvPr>
          <p:cNvSpPr/>
          <p:nvPr/>
        </p:nvSpPr>
        <p:spPr>
          <a:xfrm flipH="1">
            <a:off x="-9930294" y="12322548"/>
            <a:ext cx="775279" cy="594000"/>
          </a:xfrm>
          <a:prstGeom prst="rect">
            <a:avLst/>
          </a:prstGeom>
          <a:solidFill>
            <a:srgbClr val="C2C2C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396" name="Rectángulo 395">
            <a:extLst>
              <a:ext uri="{FF2B5EF4-FFF2-40B4-BE49-F238E27FC236}">
                <a16:creationId xmlns:a16="http://schemas.microsoft.com/office/drawing/2014/main" id="{53E16B54-320A-4652-96B5-E841C778702A}"/>
              </a:ext>
            </a:extLst>
          </p:cNvPr>
          <p:cNvSpPr/>
          <p:nvPr/>
        </p:nvSpPr>
        <p:spPr>
          <a:xfrm flipH="1">
            <a:off x="-7733068" y="12322548"/>
            <a:ext cx="243310" cy="594000"/>
          </a:xfrm>
          <a:prstGeom prst="rect">
            <a:avLst/>
          </a:prstGeom>
          <a:solidFill>
            <a:srgbClr val="F1444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14" name="Rectángulo 413">
            <a:extLst>
              <a:ext uri="{FF2B5EF4-FFF2-40B4-BE49-F238E27FC236}">
                <a16:creationId xmlns:a16="http://schemas.microsoft.com/office/drawing/2014/main" id="{865D9AC9-07B6-49BE-A8C0-8513B7DEFB7E}"/>
              </a:ext>
            </a:extLst>
          </p:cNvPr>
          <p:cNvSpPr/>
          <p:nvPr/>
        </p:nvSpPr>
        <p:spPr>
          <a:xfrm>
            <a:off x="-14630401" y="5734118"/>
            <a:ext cx="14184000" cy="82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E872E750-9FF5-427B-BC78-B29ABBEFAE04}"/>
              </a:ext>
            </a:extLst>
          </p:cNvPr>
          <p:cNvSpPr txBox="1"/>
          <p:nvPr/>
        </p:nvSpPr>
        <p:spPr>
          <a:xfrm>
            <a:off x="-13411628" y="5794175"/>
            <a:ext cx="11746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insertions 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=1,587)</a:t>
            </a: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CuadroTexto 415">
            <a:extLst>
              <a:ext uri="{FF2B5EF4-FFF2-40B4-BE49-F238E27FC236}">
                <a16:creationId xmlns:a16="http://schemas.microsoft.com/office/drawing/2014/main" id="{EA600BEA-593E-47F6-A590-D926519B5787}"/>
              </a:ext>
            </a:extLst>
          </p:cNvPr>
          <p:cNvSpPr txBox="1"/>
          <p:nvPr/>
        </p:nvSpPr>
        <p:spPr>
          <a:xfrm>
            <a:off x="-13713043" y="-1422791"/>
            <a:ext cx="521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5’/3’ UTRs overlapping</a:t>
            </a:r>
          </a:p>
        </p:txBody>
      </p:sp>
      <p:sp>
        <p:nvSpPr>
          <p:cNvPr id="1037" name="Rectángulo 1036">
            <a:extLst>
              <a:ext uri="{FF2B5EF4-FFF2-40B4-BE49-F238E27FC236}">
                <a16:creationId xmlns:a16="http://schemas.microsoft.com/office/drawing/2014/main" id="{6E35D574-C1D1-417D-8270-3620B97361CE}"/>
              </a:ext>
            </a:extLst>
          </p:cNvPr>
          <p:cNvSpPr/>
          <p:nvPr/>
        </p:nvSpPr>
        <p:spPr>
          <a:xfrm>
            <a:off x="-1005203" y="-319333"/>
            <a:ext cx="1533383" cy="577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ángulo 462">
            <a:extLst>
              <a:ext uri="{FF2B5EF4-FFF2-40B4-BE49-F238E27FC236}">
                <a16:creationId xmlns:a16="http://schemas.microsoft.com/office/drawing/2014/main" id="{4128C325-F752-47EC-B407-2CA4BDB919D8}"/>
              </a:ext>
            </a:extLst>
          </p:cNvPr>
          <p:cNvSpPr/>
          <p:nvPr/>
        </p:nvSpPr>
        <p:spPr>
          <a:xfrm>
            <a:off x="-7160753" y="-681732"/>
            <a:ext cx="1533383" cy="577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ángulo 463">
            <a:extLst>
              <a:ext uri="{FF2B5EF4-FFF2-40B4-BE49-F238E27FC236}">
                <a16:creationId xmlns:a16="http://schemas.microsoft.com/office/drawing/2014/main" id="{74CAEA37-EAD8-4A22-9E73-CC9FBF4F8F7D}"/>
              </a:ext>
            </a:extLst>
          </p:cNvPr>
          <p:cNvSpPr/>
          <p:nvPr/>
        </p:nvSpPr>
        <p:spPr>
          <a:xfrm>
            <a:off x="-8714570" y="-927534"/>
            <a:ext cx="1533383" cy="577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ángulo 464">
            <a:extLst>
              <a:ext uri="{FF2B5EF4-FFF2-40B4-BE49-F238E27FC236}">
                <a16:creationId xmlns:a16="http://schemas.microsoft.com/office/drawing/2014/main" id="{DD6DF536-8527-43C4-A680-0DDC09CABA06}"/>
              </a:ext>
            </a:extLst>
          </p:cNvPr>
          <p:cNvSpPr/>
          <p:nvPr/>
        </p:nvSpPr>
        <p:spPr>
          <a:xfrm>
            <a:off x="-15511178" y="-1106070"/>
            <a:ext cx="1533383" cy="577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ángulo 465">
            <a:extLst>
              <a:ext uri="{FF2B5EF4-FFF2-40B4-BE49-F238E27FC236}">
                <a16:creationId xmlns:a16="http://schemas.microsoft.com/office/drawing/2014/main" id="{13779274-5D77-496B-961A-834A30B9334D}"/>
              </a:ext>
            </a:extLst>
          </p:cNvPr>
          <p:cNvSpPr/>
          <p:nvPr/>
        </p:nvSpPr>
        <p:spPr>
          <a:xfrm>
            <a:off x="-11454939" y="7307824"/>
            <a:ext cx="1533383" cy="577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ángulo 466">
            <a:extLst>
              <a:ext uri="{FF2B5EF4-FFF2-40B4-BE49-F238E27FC236}">
                <a16:creationId xmlns:a16="http://schemas.microsoft.com/office/drawing/2014/main" id="{F3C89D20-5844-4F61-A568-65CA1432F85E}"/>
              </a:ext>
            </a:extLst>
          </p:cNvPr>
          <p:cNvSpPr/>
          <p:nvPr/>
        </p:nvSpPr>
        <p:spPr>
          <a:xfrm>
            <a:off x="-4991886" y="7386735"/>
            <a:ext cx="1533383" cy="5779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215" grpId="0" animBg="1"/>
      <p:bldP spid="234" grpId="0"/>
      <p:bldP spid="235" grpId="0"/>
      <p:bldP spid="236" grpId="0"/>
      <p:bldP spid="2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676f889-448e-4979-ae3d-3a90880aad6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Coronado Zamora</dc:creator>
  <cp:lastModifiedBy>Marta Coronado Zamora</cp:lastModifiedBy>
  <cp:revision>1</cp:revision>
  <dcterms:created xsi:type="dcterms:W3CDTF">2021-08-24T10:27:37Z</dcterms:created>
  <dcterms:modified xsi:type="dcterms:W3CDTF">2021-08-24T11:49:25Z</dcterms:modified>
</cp:coreProperties>
</file>