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1"/>
  </p:notesMasterIdLst>
  <p:sldIdLst>
    <p:sldId id="256" r:id="rId2"/>
    <p:sldId id="271" r:id="rId3"/>
    <p:sldId id="267" r:id="rId4"/>
    <p:sldId id="270" r:id="rId5"/>
    <p:sldId id="257" r:id="rId6"/>
    <p:sldId id="258" r:id="rId7"/>
    <p:sldId id="259" r:id="rId8"/>
    <p:sldId id="273" r:id="rId9"/>
    <p:sldId id="261" r:id="rId10"/>
    <p:sldId id="272" r:id="rId11"/>
    <p:sldId id="262" r:id="rId12"/>
    <p:sldId id="260" r:id="rId13"/>
    <p:sldId id="263" r:id="rId14"/>
    <p:sldId id="264" r:id="rId15"/>
    <p:sldId id="277" r:id="rId16"/>
    <p:sldId id="265" r:id="rId17"/>
    <p:sldId id="276" r:id="rId18"/>
    <p:sldId id="279" r:id="rId19"/>
    <p:sldId id="278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C371E-90BE-40F7-82D8-EF6DED3B4353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30A06-7E36-494A-BCCA-C019620447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83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30A06-7E36-494A-BCCA-C0196204477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17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52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23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41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76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2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277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417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01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57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88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57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45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8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44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9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72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DFDB-90C7-4E1F-A071-26F4CD3C01CE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98274B-E75F-4006-8052-302416FFB3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88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50694" y="2781701"/>
            <a:ext cx="6453801" cy="1018878"/>
          </a:xfrm>
        </p:spPr>
        <p:txBody>
          <a:bodyPr/>
          <a:lstStyle/>
          <a:p>
            <a:r>
              <a:rPr lang="es-ES" dirty="0"/>
              <a:t>Algoritmo Genético</a:t>
            </a:r>
          </a:p>
        </p:txBody>
      </p:sp>
    </p:spTree>
    <p:extLst>
      <p:ext uri="{BB962C8B-B14F-4D97-AF65-F5344CB8AC3E}">
        <p14:creationId xmlns:p14="http://schemas.microsoft.com/office/powerpoint/2010/main" val="99205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61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Combate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65" y="1610360"/>
            <a:ext cx="5970605" cy="4724095"/>
          </a:xfrm>
        </p:spPr>
      </p:pic>
    </p:spTree>
    <p:extLst>
      <p:ext uri="{BB962C8B-B14F-4D97-AF65-F5344CB8AC3E}">
        <p14:creationId xmlns:p14="http://schemas.microsoft.com/office/powerpoint/2010/main" val="176436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Jugador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22" y="1643311"/>
            <a:ext cx="8476291" cy="4831851"/>
          </a:xfrm>
        </p:spPr>
      </p:pic>
    </p:spTree>
    <p:extLst>
      <p:ext uri="{BB962C8B-B14F-4D97-AF65-F5344CB8AC3E}">
        <p14:creationId xmlns:p14="http://schemas.microsoft.com/office/powerpoint/2010/main" val="212109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Fusión de padres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45" y="1930400"/>
            <a:ext cx="6136445" cy="3666526"/>
          </a:xfrm>
        </p:spPr>
      </p:pic>
    </p:spTree>
    <p:extLst>
      <p:ext uri="{BB962C8B-B14F-4D97-AF65-F5344CB8AC3E}">
        <p14:creationId xmlns:p14="http://schemas.microsoft.com/office/powerpoint/2010/main" val="39692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Mutación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3" y="1930400"/>
            <a:ext cx="8377979" cy="3183902"/>
          </a:xfrm>
        </p:spPr>
      </p:pic>
    </p:spTree>
    <p:extLst>
      <p:ext uri="{BB962C8B-B14F-4D97-AF65-F5344CB8AC3E}">
        <p14:creationId xmlns:p14="http://schemas.microsoft.com/office/powerpoint/2010/main" val="216659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Ampliación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67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Inclusión de Vidas y/o Puntuación Negativa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72" y="1930400"/>
            <a:ext cx="6093192" cy="4767726"/>
          </a:xfrm>
        </p:spPr>
      </p:pic>
    </p:spTree>
    <p:extLst>
      <p:ext uri="{BB962C8B-B14F-4D97-AF65-F5344CB8AC3E}">
        <p14:creationId xmlns:p14="http://schemas.microsoft.com/office/powerpoint/2010/main" val="261243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4 Jugadores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86" y="1461786"/>
            <a:ext cx="6513363" cy="5128880"/>
          </a:xfrm>
        </p:spPr>
      </p:pic>
    </p:spTree>
    <p:extLst>
      <p:ext uri="{BB962C8B-B14F-4D97-AF65-F5344CB8AC3E}">
        <p14:creationId xmlns:p14="http://schemas.microsoft.com/office/powerpoint/2010/main" val="302065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045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https://www.youtube.com/watch?v=DhVx0OX-0EM</a:t>
            </a:r>
          </a:p>
        </p:txBody>
      </p:sp>
    </p:spTree>
    <p:extLst>
      <p:ext uri="{BB962C8B-B14F-4D97-AF65-F5344CB8AC3E}">
        <p14:creationId xmlns:p14="http://schemas.microsoft.com/office/powerpoint/2010/main" val="36679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y Objetivos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61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y Objetivos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1929"/>
            <a:ext cx="8366082" cy="482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Iniciales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52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Red Neuronal</a:t>
            </a: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40" y="1930400"/>
            <a:ext cx="7606856" cy="4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Red Neuronal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18" y="2941529"/>
            <a:ext cx="6388100" cy="2146300"/>
          </a:xfrm>
        </p:spPr>
      </p:pic>
    </p:spTree>
    <p:extLst>
      <p:ext uri="{BB962C8B-B14F-4D97-AF65-F5344CB8AC3E}">
        <p14:creationId xmlns:p14="http://schemas.microsoft.com/office/powerpoint/2010/main" val="153385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Red Neuronal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89" y="2160588"/>
            <a:ext cx="8144459" cy="3881437"/>
          </a:xfrm>
        </p:spPr>
      </p:pic>
    </p:spTree>
    <p:extLst>
      <p:ext uri="{BB962C8B-B14F-4D97-AF65-F5344CB8AC3E}">
        <p14:creationId xmlns:p14="http://schemas.microsoft.com/office/powerpoint/2010/main" val="275897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Algoritmo Genético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6" y="1930400"/>
            <a:ext cx="6677739" cy="4451826"/>
          </a:xfrm>
        </p:spPr>
      </p:pic>
    </p:spTree>
    <p:extLst>
      <p:ext uri="{BB962C8B-B14F-4D97-AF65-F5344CB8AC3E}">
        <p14:creationId xmlns:p14="http://schemas.microsoft.com/office/powerpoint/2010/main" val="130335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175428"/>
            <a:ext cx="4841507" cy="6682572"/>
          </a:xfr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-606391" y="532597"/>
            <a:ext cx="4528748" cy="1286578"/>
          </a:xfrm>
        </p:spPr>
        <p:txBody>
          <a:bodyPr/>
          <a:lstStyle/>
          <a:p>
            <a:pPr algn="ctr"/>
            <a:r>
              <a:rPr lang="es-ES" dirty="0"/>
              <a:t>El Algoritmo Genético</a:t>
            </a:r>
          </a:p>
        </p:txBody>
      </p:sp>
    </p:spTree>
    <p:extLst>
      <p:ext uri="{BB962C8B-B14F-4D97-AF65-F5344CB8AC3E}">
        <p14:creationId xmlns:p14="http://schemas.microsoft.com/office/powerpoint/2010/main" val="199965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</TotalTime>
  <Words>44</Words>
  <Application>Microsoft Office PowerPoint</Application>
  <PresentationFormat>Panorámica</PresentationFormat>
  <Paragraphs>21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Faceta</vt:lpstr>
      <vt:lpstr>Algoritmo Genético</vt:lpstr>
      <vt:lpstr>Problema y Objetivos</vt:lpstr>
      <vt:lpstr>Problema y Objetivos</vt:lpstr>
      <vt:lpstr>Conceptos Iniciales</vt:lpstr>
      <vt:lpstr>Red Neuronal</vt:lpstr>
      <vt:lpstr>Red Neuronal</vt:lpstr>
      <vt:lpstr>Red Neuronal</vt:lpstr>
      <vt:lpstr>El Algoritmo Genético</vt:lpstr>
      <vt:lpstr>El Algoritmo Genético</vt:lpstr>
      <vt:lpstr>Implementación</vt:lpstr>
      <vt:lpstr>Combate</vt:lpstr>
      <vt:lpstr>Jugador</vt:lpstr>
      <vt:lpstr>Fusión de padres</vt:lpstr>
      <vt:lpstr>Mutación</vt:lpstr>
      <vt:lpstr>Ampliación</vt:lpstr>
      <vt:lpstr>Inclusión de Vidas y/o Puntuación Negativa</vt:lpstr>
      <vt:lpstr>4 Jugadores</vt:lpstr>
      <vt:lpstr>Resultados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Genético come poyas multíples.</dc:title>
  <dc:creator>Gonzalo Mier Muñoz</dc:creator>
  <cp:lastModifiedBy>Gonzalo Mier Muñoz</cp:lastModifiedBy>
  <cp:revision>22</cp:revision>
  <dcterms:created xsi:type="dcterms:W3CDTF">2016-05-25T13:18:10Z</dcterms:created>
  <dcterms:modified xsi:type="dcterms:W3CDTF">2016-05-30T11:36:25Z</dcterms:modified>
</cp:coreProperties>
</file>