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9" r:id="rId3"/>
    <p:sldId id="261" r:id="rId4"/>
    <p:sldId id="265" r:id="rId5"/>
    <p:sldId id="264" r:id="rId6"/>
    <p:sldId id="263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639E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12E338-B2E0-4A1E-B97E-7C3F2FF72531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6209E3-BD8B-40F5-BE6F-9F8063F0BD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64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E338-B2E0-4A1E-B97E-7C3F2FF72531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09E3-BD8B-40F5-BE6F-9F8063F0BD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59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12E338-B2E0-4A1E-B97E-7C3F2FF72531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6209E3-BD8B-40F5-BE6F-9F8063F0BD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25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E338-B2E0-4A1E-B97E-7C3F2FF72531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26209E3-BD8B-40F5-BE6F-9F8063F0BD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47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12E338-B2E0-4A1E-B97E-7C3F2FF72531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6209E3-BD8B-40F5-BE6F-9F8063F0BD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19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E338-B2E0-4A1E-B97E-7C3F2FF72531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09E3-BD8B-40F5-BE6F-9F8063F0BD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813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E338-B2E0-4A1E-B97E-7C3F2FF72531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09E3-BD8B-40F5-BE6F-9F8063F0BD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95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E338-B2E0-4A1E-B97E-7C3F2FF72531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09E3-BD8B-40F5-BE6F-9F8063F0BD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422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E338-B2E0-4A1E-B97E-7C3F2FF72531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09E3-BD8B-40F5-BE6F-9F8063F0BD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56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12E338-B2E0-4A1E-B97E-7C3F2FF72531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6209E3-BD8B-40F5-BE6F-9F8063F0BD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86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E338-B2E0-4A1E-B97E-7C3F2FF72531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09E3-BD8B-40F5-BE6F-9F8063F0BD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74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612E338-B2E0-4A1E-B97E-7C3F2FF72531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6209E3-BD8B-40F5-BE6F-9F8063F0BD8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023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867D9-B746-1C77-709F-79435E850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-1388876" y="1768623"/>
            <a:ext cx="709874" cy="557717"/>
          </a:xfrm>
        </p:spPr>
        <p:txBody>
          <a:bodyPr>
            <a:normAutofit fontScale="90000"/>
          </a:bodyPr>
          <a:lstStyle/>
          <a:p>
            <a:r>
              <a:rPr lang="es-ES" dirty="0"/>
              <a:t>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7CF650-CDEE-ECB6-1E57-997C299F2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62759" y="2837329"/>
            <a:ext cx="857641" cy="705637"/>
          </a:xfrm>
        </p:spPr>
        <p:txBody>
          <a:bodyPr/>
          <a:lstStyle/>
          <a:p>
            <a:r>
              <a:rPr lang="es-E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C3DF96-1586-EE27-2B55-514A0CE86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96" y="783027"/>
            <a:ext cx="6108606" cy="197119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1DAB571-9C2D-E90D-8E68-BACB05ACC7D4}"/>
              </a:ext>
            </a:extLst>
          </p:cNvPr>
          <p:cNvSpPr txBox="1"/>
          <p:nvPr/>
        </p:nvSpPr>
        <p:spPr>
          <a:xfrm>
            <a:off x="461682" y="3542966"/>
            <a:ext cx="112686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Gonzalo Pascual Romero</a:t>
            </a:r>
          </a:p>
        </p:txBody>
      </p:sp>
    </p:spTree>
    <p:extLst>
      <p:ext uri="{BB962C8B-B14F-4D97-AF65-F5344CB8AC3E}">
        <p14:creationId xmlns:p14="http://schemas.microsoft.com/office/powerpoint/2010/main" val="62284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93F8440-3EA9-E8B6-4B78-4928D00D62FC}"/>
              </a:ext>
            </a:extLst>
          </p:cNvPr>
          <p:cNvSpPr txBox="1">
            <a:spLocks/>
          </p:cNvSpPr>
          <p:nvPr/>
        </p:nvSpPr>
        <p:spPr>
          <a:xfrm>
            <a:off x="428061" y="887506"/>
            <a:ext cx="11335871" cy="6206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CCC16F-41D8-4672-2D8A-4A2BE604AA93}"/>
              </a:ext>
            </a:extLst>
          </p:cNvPr>
          <p:cNvSpPr txBox="1">
            <a:spLocks/>
          </p:cNvSpPr>
          <p:nvPr/>
        </p:nvSpPr>
        <p:spPr>
          <a:xfrm>
            <a:off x="428064" y="226554"/>
            <a:ext cx="11335871" cy="660952"/>
          </a:xfrm>
          <a:prstGeom prst="rect">
            <a:avLst/>
          </a:prstGeom>
          <a:solidFill>
            <a:srgbClr val="71639E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cap="none" dirty="0">
                <a:latin typeface="Arial" panose="020B0604020202020204" pitchFamily="34" charset="0"/>
                <a:cs typeface="Arial" panose="020B0604020202020204" pitchFamily="34" charset="0"/>
              </a:rPr>
              <a:t>Empleados – Crear empleado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3212F05-3027-F340-EBB6-5B732554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3855" y="1001217"/>
            <a:ext cx="265973" cy="1013800"/>
          </a:xfrm>
        </p:spPr>
        <p:txBody>
          <a:bodyPr/>
          <a:lstStyle/>
          <a:p>
            <a:r>
              <a:rPr lang="es-ES" dirty="0"/>
              <a:t>-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F1DEA0-FA87-5E69-895F-313FA79CC42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-899723" y="3867325"/>
            <a:ext cx="228854" cy="2226366"/>
          </a:xfrm>
        </p:spPr>
        <p:txBody>
          <a:bodyPr/>
          <a:lstStyle/>
          <a:p>
            <a:r>
              <a:rPr lang="es-ES" dirty="0"/>
              <a:t>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31233CA-0C43-AB2B-3D54-260CB686886E}"/>
              </a:ext>
            </a:extLst>
          </p:cNvPr>
          <p:cNvSpPr/>
          <p:nvPr/>
        </p:nvSpPr>
        <p:spPr>
          <a:xfrm>
            <a:off x="327171" y="1361769"/>
            <a:ext cx="1456338" cy="520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D9294F9-631C-65E4-499C-CC87BFCC8A53}"/>
              </a:ext>
            </a:extLst>
          </p:cNvPr>
          <p:cNvSpPr/>
          <p:nvPr/>
        </p:nvSpPr>
        <p:spPr>
          <a:xfrm>
            <a:off x="10509365" y="1508117"/>
            <a:ext cx="1355457" cy="520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56128BE-A2B2-05BC-14A9-52538E499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19"/>
          <a:stretch/>
        </p:blipFill>
        <p:spPr>
          <a:xfrm>
            <a:off x="1198269" y="1290004"/>
            <a:ext cx="9413804" cy="329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3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93F8440-3EA9-E8B6-4B78-4928D00D62FC}"/>
              </a:ext>
            </a:extLst>
          </p:cNvPr>
          <p:cNvSpPr txBox="1">
            <a:spLocks/>
          </p:cNvSpPr>
          <p:nvPr/>
        </p:nvSpPr>
        <p:spPr>
          <a:xfrm>
            <a:off x="428061" y="887506"/>
            <a:ext cx="11335871" cy="6206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CCC16F-41D8-4672-2D8A-4A2BE604AA93}"/>
              </a:ext>
            </a:extLst>
          </p:cNvPr>
          <p:cNvSpPr txBox="1">
            <a:spLocks/>
          </p:cNvSpPr>
          <p:nvPr/>
        </p:nvSpPr>
        <p:spPr>
          <a:xfrm>
            <a:off x="428064" y="226554"/>
            <a:ext cx="11335871" cy="660952"/>
          </a:xfrm>
          <a:prstGeom prst="rect">
            <a:avLst/>
          </a:prstGeom>
          <a:solidFill>
            <a:srgbClr val="71639E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cap="none" dirty="0">
                <a:latin typeface="Arial" panose="020B0604020202020204" pitchFamily="34" charset="0"/>
                <a:cs typeface="Arial" panose="020B0604020202020204" pitchFamily="34" charset="0"/>
              </a:rPr>
              <a:t>Empleados – Edición empleado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3212F05-3027-F340-EBB6-5B732554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3855" y="1001217"/>
            <a:ext cx="265973" cy="1013800"/>
          </a:xfrm>
        </p:spPr>
        <p:txBody>
          <a:bodyPr/>
          <a:lstStyle/>
          <a:p>
            <a:r>
              <a:rPr lang="es-ES" dirty="0"/>
              <a:t>-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73BCB7-7016-7F03-03B3-9CE46F247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88392" y="5257800"/>
            <a:ext cx="787439" cy="533763"/>
          </a:xfrm>
        </p:spPr>
        <p:txBody>
          <a:bodyPr/>
          <a:lstStyle/>
          <a:p>
            <a:r>
              <a:rPr lang="es-ES"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1B0A94-9287-EFC7-B0EF-848D703CD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555"/>
          <a:stretch/>
        </p:blipFill>
        <p:spPr>
          <a:xfrm>
            <a:off x="428057" y="1199946"/>
            <a:ext cx="11335871" cy="526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7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93F8440-3EA9-E8B6-4B78-4928D00D62FC}"/>
              </a:ext>
            </a:extLst>
          </p:cNvPr>
          <p:cNvSpPr txBox="1">
            <a:spLocks/>
          </p:cNvSpPr>
          <p:nvPr/>
        </p:nvSpPr>
        <p:spPr>
          <a:xfrm>
            <a:off x="428061" y="887506"/>
            <a:ext cx="11335871" cy="6206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CCC16F-41D8-4672-2D8A-4A2BE604AA93}"/>
              </a:ext>
            </a:extLst>
          </p:cNvPr>
          <p:cNvSpPr txBox="1">
            <a:spLocks/>
          </p:cNvSpPr>
          <p:nvPr/>
        </p:nvSpPr>
        <p:spPr>
          <a:xfrm>
            <a:off x="428064" y="226554"/>
            <a:ext cx="11335871" cy="660952"/>
          </a:xfrm>
          <a:prstGeom prst="rect">
            <a:avLst/>
          </a:prstGeom>
          <a:solidFill>
            <a:srgbClr val="71639E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cap="none" dirty="0">
                <a:latin typeface="Arial" panose="020B0604020202020204" pitchFamily="34" charset="0"/>
                <a:cs typeface="Arial" panose="020B0604020202020204" pitchFamily="34" charset="0"/>
              </a:rPr>
              <a:t>Proyectos - Menú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3212F05-3027-F340-EBB6-5B732554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3855" y="1001217"/>
            <a:ext cx="265973" cy="1013800"/>
          </a:xfrm>
        </p:spPr>
        <p:txBody>
          <a:bodyPr/>
          <a:lstStyle/>
          <a:p>
            <a:r>
              <a:rPr lang="es-ES" dirty="0"/>
              <a:t>-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73BCB7-7016-7F03-03B3-9CE46F247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88392" y="5257800"/>
            <a:ext cx="787439" cy="533763"/>
          </a:xfrm>
        </p:spPr>
        <p:txBody>
          <a:bodyPr/>
          <a:lstStyle/>
          <a:p>
            <a:r>
              <a:rPr lang="es-ES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4FDD66-DE99-90B4-C42D-2D179212D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034" y="1508117"/>
            <a:ext cx="8245923" cy="333966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A745BBD-84BE-8541-2D6A-E19DBBE69CDF}"/>
              </a:ext>
            </a:extLst>
          </p:cNvPr>
          <p:cNvSpPr/>
          <p:nvPr/>
        </p:nvSpPr>
        <p:spPr>
          <a:xfrm>
            <a:off x="428058" y="1456227"/>
            <a:ext cx="1544973" cy="520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8FBF263-F7E3-9C95-7424-F466BCA5B741}"/>
              </a:ext>
            </a:extLst>
          </p:cNvPr>
          <p:cNvSpPr/>
          <p:nvPr/>
        </p:nvSpPr>
        <p:spPr>
          <a:xfrm>
            <a:off x="10218957" y="1456227"/>
            <a:ext cx="1659697" cy="520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749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93F8440-3EA9-E8B6-4B78-4928D00D62FC}"/>
              </a:ext>
            </a:extLst>
          </p:cNvPr>
          <p:cNvSpPr txBox="1">
            <a:spLocks/>
          </p:cNvSpPr>
          <p:nvPr/>
        </p:nvSpPr>
        <p:spPr>
          <a:xfrm>
            <a:off x="428061" y="887506"/>
            <a:ext cx="11335871" cy="6206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CCC16F-41D8-4672-2D8A-4A2BE604AA93}"/>
              </a:ext>
            </a:extLst>
          </p:cNvPr>
          <p:cNvSpPr txBox="1">
            <a:spLocks/>
          </p:cNvSpPr>
          <p:nvPr/>
        </p:nvSpPr>
        <p:spPr>
          <a:xfrm>
            <a:off x="428064" y="226554"/>
            <a:ext cx="11335871" cy="660952"/>
          </a:xfrm>
          <a:prstGeom prst="rect">
            <a:avLst/>
          </a:prstGeom>
          <a:solidFill>
            <a:srgbClr val="71639E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cap="none" dirty="0">
                <a:latin typeface="Arial" panose="020B0604020202020204" pitchFamily="34" charset="0"/>
                <a:cs typeface="Arial" panose="020B0604020202020204" pitchFamily="34" charset="0"/>
              </a:rPr>
              <a:t>Proyectos – Crear proyecto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3212F05-3027-F340-EBB6-5B732554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3855" y="1001217"/>
            <a:ext cx="265973" cy="1013800"/>
          </a:xfrm>
        </p:spPr>
        <p:txBody>
          <a:bodyPr/>
          <a:lstStyle/>
          <a:p>
            <a:r>
              <a:rPr lang="es-ES" dirty="0"/>
              <a:t>-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73BCB7-7016-7F03-03B3-9CE46F247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88392" y="5257800"/>
            <a:ext cx="787439" cy="533763"/>
          </a:xfrm>
        </p:spPr>
        <p:txBody>
          <a:bodyPr/>
          <a:lstStyle/>
          <a:p>
            <a:r>
              <a:rPr lang="es-ES" dirty="0"/>
              <a:t>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A745BBD-84BE-8541-2D6A-E19DBBE69CDF}"/>
              </a:ext>
            </a:extLst>
          </p:cNvPr>
          <p:cNvSpPr/>
          <p:nvPr/>
        </p:nvSpPr>
        <p:spPr>
          <a:xfrm>
            <a:off x="428058" y="1456227"/>
            <a:ext cx="1544973" cy="520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8FBF263-F7E3-9C95-7424-F466BCA5B741}"/>
              </a:ext>
            </a:extLst>
          </p:cNvPr>
          <p:cNvSpPr/>
          <p:nvPr/>
        </p:nvSpPr>
        <p:spPr>
          <a:xfrm>
            <a:off x="10218957" y="1456227"/>
            <a:ext cx="1659697" cy="520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E433853-BB66-392D-82BF-A1C7C9183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51" y="1342734"/>
            <a:ext cx="9478698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58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93F8440-3EA9-E8B6-4B78-4928D00D62FC}"/>
              </a:ext>
            </a:extLst>
          </p:cNvPr>
          <p:cNvSpPr txBox="1">
            <a:spLocks/>
          </p:cNvSpPr>
          <p:nvPr/>
        </p:nvSpPr>
        <p:spPr>
          <a:xfrm>
            <a:off x="428061" y="887506"/>
            <a:ext cx="11335871" cy="6206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CCC16F-41D8-4672-2D8A-4A2BE604AA93}"/>
              </a:ext>
            </a:extLst>
          </p:cNvPr>
          <p:cNvSpPr txBox="1">
            <a:spLocks/>
          </p:cNvSpPr>
          <p:nvPr/>
        </p:nvSpPr>
        <p:spPr>
          <a:xfrm>
            <a:off x="428064" y="226554"/>
            <a:ext cx="11335871" cy="660952"/>
          </a:xfrm>
          <a:prstGeom prst="rect">
            <a:avLst/>
          </a:prstGeom>
          <a:solidFill>
            <a:srgbClr val="71639E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cap="none" dirty="0">
                <a:latin typeface="Arial" panose="020B0604020202020204" pitchFamily="34" charset="0"/>
                <a:cs typeface="Arial" panose="020B0604020202020204" pitchFamily="34" charset="0"/>
              </a:rPr>
              <a:t>Proyectos – Editar proyecto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3212F05-3027-F340-EBB6-5B732554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3855" y="1001217"/>
            <a:ext cx="265973" cy="1013800"/>
          </a:xfrm>
        </p:spPr>
        <p:txBody>
          <a:bodyPr/>
          <a:lstStyle/>
          <a:p>
            <a:r>
              <a:rPr lang="es-ES" dirty="0"/>
              <a:t>-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73BCB7-7016-7F03-03B3-9CE46F247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88392" y="5257800"/>
            <a:ext cx="787439" cy="533763"/>
          </a:xfrm>
        </p:spPr>
        <p:txBody>
          <a:bodyPr/>
          <a:lstStyle/>
          <a:p>
            <a:r>
              <a:rPr lang="es-ES" dirty="0"/>
              <a:t>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A745BBD-84BE-8541-2D6A-E19DBBE69CDF}"/>
              </a:ext>
            </a:extLst>
          </p:cNvPr>
          <p:cNvSpPr/>
          <p:nvPr/>
        </p:nvSpPr>
        <p:spPr>
          <a:xfrm>
            <a:off x="428058" y="1456227"/>
            <a:ext cx="1544973" cy="520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8FBF263-F7E3-9C95-7424-F466BCA5B741}"/>
              </a:ext>
            </a:extLst>
          </p:cNvPr>
          <p:cNvSpPr/>
          <p:nvPr/>
        </p:nvSpPr>
        <p:spPr>
          <a:xfrm>
            <a:off x="10218957" y="1456227"/>
            <a:ext cx="1659697" cy="520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E4687F7-1E98-4FE7-BA09-F647D10CB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1333207"/>
            <a:ext cx="9488224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9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93F8440-3EA9-E8B6-4B78-4928D00D62FC}"/>
              </a:ext>
            </a:extLst>
          </p:cNvPr>
          <p:cNvSpPr txBox="1">
            <a:spLocks/>
          </p:cNvSpPr>
          <p:nvPr/>
        </p:nvSpPr>
        <p:spPr>
          <a:xfrm>
            <a:off x="428063" y="887506"/>
            <a:ext cx="11335871" cy="9412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CCC16F-41D8-4672-2D8A-4A2BE604AA93}"/>
              </a:ext>
            </a:extLst>
          </p:cNvPr>
          <p:cNvSpPr txBox="1">
            <a:spLocks/>
          </p:cNvSpPr>
          <p:nvPr/>
        </p:nvSpPr>
        <p:spPr>
          <a:xfrm>
            <a:off x="428058" y="461878"/>
            <a:ext cx="11335871" cy="660952"/>
          </a:xfrm>
          <a:prstGeom prst="rect">
            <a:avLst/>
          </a:prstGeom>
          <a:solidFill>
            <a:srgbClr val="71639E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cap="none" dirty="0">
                <a:latin typeface="Arial" panose="020B0604020202020204" pitchFamily="34" charset="0"/>
                <a:cs typeface="Arial" panose="020B0604020202020204" pitchFamily="34" charset="0"/>
              </a:rPr>
              <a:t>Índice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3212F05-3027-F340-EBB6-5B732554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567" y="1828800"/>
            <a:ext cx="2691378" cy="1013800"/>
          </a:xfrm>
        </p:spPr>
        <p:txBody>
          <a:bodyPr/>
          <a:lstStyle/>
          <a:p>
            <a:r>
              <a:rPr lang="es-ES" dirty="0"/>
              <a:t>-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E9A9D0-1507-8062-B49B-05763BB9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2098" y="9566034"/>
            <a:ext cx="530156" cy="3678303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0C0B5F-4C13-673B-53E7-F979322C6C54}"/>
              </a:ext>
            </a:extLst>
          </p:cNvPr>
          <p:cNvSpPr txBox="1"/>
          <p:nvPr/>
        </p:nvSpPr>
        <p:spPr>
          <a:xfrm>
            <a:off x="383207" y="1163920"/>
            <a:ext cx="1142558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Empleados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Departamentos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Menú inicial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Crear departamentos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Editar y eliminar departamentos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Empleados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Menú inicial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Crear empleados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Editar y eliminar empleados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Proyectos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Menú inicial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Crear actividades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Editar, eliminar y programar actividades</a:t>
            </a:r>
          </a:p>
        </p:txBody>
      </p:sp>
    </p:spTree>
    <p:extLst>
      <p:ext uri="{BB962C8B-B14F-4D97-AF65-F5344CB8AC3E}">
        <p14:creationId xmlns:p14="http://schemas.microsoft.com/office/powerpoint/2010/main" val="175339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93F8440-3EA9-E8B6-4B78-4928D00D62FC}"/>
              </a:ext>
            </a:extLst>
          </p:cNvPr>
          <p:cNvSpPr txBox="1">
            <a:spLocks/>
          </p:cNvSpPr>
          <p:nvPr/>
        </p:nvSpPr>
        <p:spPr>
          <a:xfrm>
            <a:off x="428061" y="887506"/>
            <a:ext cx="11335871" cy="6206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CCC16F-41D8-4672-2D8A-4A2BE604AA93}"/>
              </a:ext>
            </a:extLst>
          </p:cNvPr>
          <p:cNvSpPr txBox="1">
            <a:spLocks/>
          </p:cNvSpPr>
          <p:nvPr/>
        </p:nvSpPr>
        <p:spPr>
          <a:xfrm>
            <a:off x="428064" y="226554"/>
            <a:ext cx="11335871" cy="660952"/>
          </a:xfrm>
          <a:prstGeom prst="rect">
            <a:avLst/>
          </a:prstGeom>
          <a:solidFill>
            <a:srgbClr val="71639E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cap="none" dirty="0">
                <a:latin typeface="Arial" panose="020B0604020202020204" pitchFamily="34" charset="0"/>
                <a:cs typeface="Arial" panose="020B0604020202020204" pitchFamily="34" charset="0"/>
              </a:rPr>
              <a:t>Departamentos – Menú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3212F05-3027-F340-EBB6-5B732554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3855" y="1001217"/>
            <a:ext cx="265973" cy="1013800"/>
          </a:xfrm>
        </p:spPr>
        <p:txBody>
          <a:bodyPr/>
          <a:lstStyle/>
          <a:p>
            <a:r>
              <a:rPr lang="es-ES" dirty="0"/>
              <a:t>-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E9A9D0-1507-8062-B49B-05763BB9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2098" y="9566034"/>
            <a:ext cx="530156" cy="3678303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BE28AFF-DF4B-47A8-DE04-B0E7996AD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1" b="1"/>
          <a:stretch/>
        </p:blipFill>
        <p:spPr>
          <a:xfrm>
            <a:off x="428060" y="1197811"/>
            <a:ext cx="11335872" cy="422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4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93F8440-3EA9-E8B6-4B78-4928D00D62FC}"/>
              </a:ext>
            </a:extLst>
          </p:cNvPr>
          <p:cNvSpPr txBox="1">
            <a:spLocks/>
          </p:cNvSpPr>
          <p:nvPr/>
        </p:nvSpPr>
        <p:spPr>
          <a:xfrm>
            <a:off x="428061" y="887506"/>
            <a:ext cx="11335871" cy="6206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CCC16F-41D8-4672-2D8A-4A2BE604AA93}"/>
              </a:ext>
            </a:extLst>
          </p:cNvPr>
          <p:cNvSpPr txBox="1">
            <a:spLocks/>
          </p:cNvSpPr>
          <p:nvPr/>
        </p:nvSpPr>
        <p:spPr>
          <a:xfrm>
            <a:off x="428064" y="226554"/>
            <a:ext cx="11335871" cy="660952"/>
          </a:xfrm>
          <a:prstGeom prst="rect">
            <a:avLst/>
          </a:prstGeom>
          <a:solidFill>
            <a:srgbClr val="71639E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cap="none" dirty="0">
                <a:latin typeface="Arial" panose="020B0604020202020204" pitchFamily="34" charset="0"/>
                <a:cs typeface="Arial" panose="020B0604020202020204" pitchFamily="34" charset="0"/>
              </a:rPr>
              <a:t>Departamentos – Crear departamento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3212F05-3027-F340-EBB6-5B732554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3855" y="1001217"/>
            <a:ext cx="265973" cy="1013800"/>
          </a:xfrm>
        </p:spPr>
        <p:txBody>
          <a:bodyPr/>
          <a:lstStyle/>
          <a:p>
            <a:r>
              <a:rPr lang="es-ES" dirty="0"/>
              <a:t>-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E9A9D0-1507-8062-B49B-05763BB9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2098" y="9566034"/>
            <a:ext cx="530156" cy="3678303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02BFAC0-4244-CEB7-5E2C-39922CF64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1"/>
          <a:stretch/>
        </p:blipFill>
        <p:spPr>
          <a:xfrm>
            <a:off x="428058" y="1262167"/>
            <a:ext cx="11335870" cy="470832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276A537-B831-42EE-13DF-0DE1531FB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786" y="2825644"/>
            <a:ext cx="6527475" cy="18554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ECD3855-BFF1-43EA-8DF7-081040B60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733" y="1726688"/>
            <a:ext cx="1711353" cy="10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9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93F8440-3EA9-E8B6-4B78-4928D00D62FC}"/>
              </a:ext>
            </a:extLst>
          </p:cNvPr>
          <p:cNvSpPr txBox="1">
            <a:spLocks/>
          </p:cNvSpPr>
          <p:nvPr/>
        </p:nvSpPr>
        <p:spPr>
          <a:xfrm>
            <a:off x="428061" y="887506"/>
            <a:ext cx="11335871" cy="6206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CCC16F-41D8-4672-2D8A-4A2BE604AA93}"/>
              </a:ext>
            </a:extLst>
          </p:cNvPr>
          <p:cNvSpPr txBox="1">
            <a:spLocks/>
          </p:cNvSpPr>
          <p:nvPr/>
        </p:nvSpPr>
        <p:spPr>
          <a:xfrm>
            <a:off x="428064" y="226554"/>
            <a:ext cx="11335871" cy="660952"/>
          </a:xfrm>
          <a:prstGeom prst="rect">
            <a:avLst/>
          </a:prstGeom>
          <a:solidFill>
            <a:srgbClr val="71639E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cap="none" dirty="0">
                <a:latin typeface="Arial" panose="020B0604020202020204" pitchFamily="34" charset="0"/>
                <a:cs typeface="Arial" panose="020B0604020202020204" pitchFamily="34" charset="0"/>
              </a:rPr>
              <a:t>Departamentos – Editar departamento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3212F05-3027-F340-EBB6-5B732554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3855" y="1001217"/>
            <a:ext cx="265973" cy="1013800"/>
          </a:xfrm>
        </p:spPr>
        <p:txBody>
          <a:bodyPr/>
          <a:lstStyle/>
          <a:p>
            <a:r>
              <a:rPr lang="es-ES" dirty="0"/>
              <a:t>-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E9A9D0-1507-8062-B49B-05763BB9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2098" y="9566034"/>
            <a:ext cx="530156" cy="3678303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F9045E69-139C-CDB8-94E9-C94828CBC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"/>
          <a:stretch/>
        </p:blipFill>
        <p:spPr>
          <a:xfrm>
            <a:off x="428058" y="1197811"/>
            <a:ext cx="11335871" cy="468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93F8440-3EA9-E8B6-4B78-4928D00D62FC}"/>
              </a:ext>
            </a:extLst>
          </p:cNvPr>
          <p:cNvSpPr txBox="1">
            <a:spLocks/>
          </p:cNvSpPr>
          <p:nvPr/>
        </p:nvSpPr>
        <p:spPr>
          <a:xfrm>
            <a:off x="428061" y="887506"/>
            <a:ext cx="11335871" cy="6206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3ED7572-A138-F6AE-933F-9915170D2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43"/>
          <a:stretch/>
        </p:blipFill>
        <p:spPr>
          <a:xfrm>
            <a:off x="428061" y="1197811"/>
            <a:ext cx="11335871" cy="5283671"/>
          </a:xfrm>
          <a:prstGeom prst="rect">
            <a:avLst/>
          </a:prstGeom>
          <a:ln>
            <a:noFill/>
          </a:ln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ECCC16F-41D8-4672-2D8A-4A2BE604AA93}"/>
              </a:ext>
            </a:extLst>
          </p:cNvPr>
          <p:cNvSpPr txBox="1">
            <a:spLocks/>
          </p:cNvSpPr>
          <p:nvPr/>
        </p:nvSpPr>
        <p:spPr>
          <a:xfrm>
            <a:off x="428064" y="226554"/>
            <a:ext cx="11335871" cy="660952"/>
          </a:xfrm>
          <a:prstGeom prst="rect">
            <a:avLst/>
          </a:prstGeom>
          <a:solidFill>
            <a:srgbClr val="71639E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cap="none" dirty="0">
                <a:latin typeface="Arial" panose="020B0604020202020204" pitchFamily="34" charset="0"/>
                <a:cs typeface="Arial" panose="020B0604020202020204" pitchFamily="34" charset="0"/>
              </a:rPr>
              <a:t>Empleados – Menú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3212F05-3027-F340-EBB6-5B732554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3855" y="1001217"/>
            <a:ext cx="265973" cy="1013800"/>
          </a:xfrm>
        </p:spPr>
        <p:txBody>
          <a:bodyPr/>
          <a:lstStyle/>
          <a:p>
            <a:r>
              <a:rPr lang="es-E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0676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93F8440-3EA9-E8B6-4B78-4928D00D62FC}"/>
              </a:ext>
            </a:extLst>
          </p:cNvPr>
          <p:cNvSpPr txBox="1">
            <a:spLocks/>
          </p:cNvSpPr>
          <p:nvPr/>
        </p:nvSpPr>
        <p:spPr>
          <a:xfrm>
            <a:off x="428061" y="887506"/>
            <a:ext cx="11335871" cy="6206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CCC16F-41D8-4672-2D8A-4A2BE604AA93}"/>
              </a:ext>
            </a:extLst>
          </p:cNvPr>
          <p:cNvSpPr txBox="1">
            <a:spLocks/>
          </p:cNvSpPr>
          <p:nvPr/>
        </p:nvSpPr>
        <p:spPr>
          <a:xfrm>
            <a:off x="428064" y="226554"/>
            <a:ext cx="11335871" cy="660952"/>
          </a:xfrm>
          <a:prstGeom prst="rect">
            <a:avLst/>
          </a:prstGeom>
          <a:solidFill>
            <a:srgbClr val="71639E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cap="none" dirty="0">
                <a:latin typeface="Arial" panose="020B0604020202020204" pitchFamily="34" charset="0"/>
                <a:cs typeface="Arial" panose="020B0604020202020204" pitchFamily="34" charset="0"/>
              </a:rPr>
              <a:t>Empleados – Crear empleado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3212F05-3027-F340-EBB6-5B732554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3855" y="1001217"/>
            <a:ext cx="265973" cy="1013800"/>
          </a:xfrm>
        </p:spPr>
        <p:txBody>
          <a:bodyPr/>
          <a:lstStyle/>
          <a:p>
            <a:r>
              <a:rPr lang="es-ES" dirty="0"/>
              <a:t>-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F1DEA0-FA87-5E69-895F-313FA79CC42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-899723" y="3867325"/>
            <a:ext cx="228854" cy="2226366"/>
          </a:xfrm>
        </p:spPr>
        <p:txBody>
          <a:bodyPr/>
          <a:lstStyle/>
          <a:p>
            <a:r>
              <a:rPr lang="es-ES" dirty="0"/>
              <a:t>.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F36C036-483D-B591-D792-974BB51A2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9"/>
          <a:stretch/>
        </p:blipFill>
        <p:spPr>
          <a:xfrm>
            <a:off x="428061" y="1157681"/>
            <a:ext cx="11335871" cy="45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8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93F8440-3EA9-E8B6-4B78-4928D00D62FC}"/>
              </a:ext>
            </a:extLst>
          </p:cNvPr>
          <p:cNvSpPr txBox="1">
            <a:spLocks/>
          </p:cNvSpPr>
          <p:nvPr/>
        </p:nvSpPr>
        <p:spPr>
          <a:xfrm>
            <a:off x="428061" y="887506"/>
            <a:ext cx="11335871" cy="6206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CCC16F-41D8-4672-2D8A-4A2BE604AA93}"/>
              </a:ext>
            </a:extLst>
          </p:cNvPr>
          <p:cNvSpPr txBox="1">
            <a:spLocks/>
          </p:cNvSpPr>
          <p:nvPr/>
        </p:nvSpPr>
        <p:spPr>
          <a:xfrm>
            <a:off x="428064" y="226554"/>
            <a:ext cx="11335871" cy="660952"/>
          </a:xfrm>
          <a:prstGeom prst="rect">
            <a:avLst/>
          </a:prstGeom>
          <a:solidFill>
            <a:srgbClr val="71639E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cap="none" dirty="0">
                <a:latin typeface="Arial" panose="020B0604020202020204" pitchFamily="34" charset="0"/>
                <a:cs typeface="Arial" panose="020B0604020202020204" pitchFamily="34" charset="0"/>
              </a:rPr>
              <a:t>Empleados – Crear empleado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3212F05-3027-F340-EBB6-5B732554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3855" y="1001217"/>
            <a:ext cx="265973" cy="1013800"/>
          </a:xfrm>
        </p:spPr>
        <p:txBody>
          <a:bodyPr/>
          <a:lstStyle/>
          <a:p>
            <a:r>
              <a:rPr lang="es-ES" dirty="0"/>
              <a:t>-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F1DEA0-FA87-5E69-895F-313FA79CC42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-899723" y="3867325"/>
            <a:ext cx="228854" cy="2226366"/>
          </a:xfrm>
        </p:spPr>
        <p:txBody>
          <a:bodyPr/>
          <a:lstStyle/>
          <a:p>
            <a:r>
              <a:rPr lang="es-ES" dirty="0"/>
              <a:t>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247EF79-2DC0-D8EE-966D-90D9F99D85F7}"/>
              </a:ext>
            </a:extLst>
          </p:cNvPr>
          <p:cNvSpPr/>
          <p:nvPr/>
        </p:nvSpPr>
        <p:spPr>
          <a:xfrm>
            <a:off x="360727" y="1508117"/>
            <a:ext cx="693592" cy="387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4A124F6-AC70-7D8C-C210-728D8BBB2085}"/>
              </a:ext>
            </a:extLst>
          </p:cNvPr>
          <p:cNvSpPr/>
          <p:nvPr/>
        </p:nvSpPr>
        <p:spPr>
          <a:xfrm>
            <a:off x="11070339" y="1407198"/>
            <a:ext cx="693592" cy="387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82574C1-7CED-56E4-EC8D-79E577D8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46" y="4055191"/>
            <a:ext cx="8899904" cy="1020148"/>
          </a:xfrm>
          <a:prstGeom prst="rect">
            <a:avLst/>
          </a:prstGeom>
          <a:ln>
            <a:noFill/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56C5CB8-8707-078A-46F0-085ED222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947" y="1260952"/>
            <a:ext cx="8899303" cy="2794239"/>
          </a:xfrm>
          <a:prstGeom prst="rect">
            <a:avLst/>
          </a:prstGeom>
          <a:ln>
            <a:noFill/>
          </a:ln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42C79D6A-69B1-0B50-B984-C2B15AF5BDA9}"/>
              </a:ext>
            </a:extLst>
          </p:cNvPr>
          <p:cNvSpPr/>
          <p:nvPr/>
        </p:nvSpPr>
        <p:spPr>
          <a:xfrm>
            <a:off x="176215" y="1288399"/>
            <a:ext cx="1257131" cy="520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7CF7CE1-492E-A95F-169E-BB1428845711}"/>
              </a:ext>
            </a:extLst>
          </p:cNvPr>
          <p:cNvSpPr/>
          <p:nvPr/>
        </p:nvSpPr>
        <p:spPr>
          <a:xfrm>
            <a:off x="10333250" y="1407198"/>
            <a:ext cx="1257131" cy="520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651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93F8440-3EA9-E8B6-4B78-4928D00D62FC}"/>
              </a:ext>
            </a:extLst>
          </p:cNvPr>
          <p:cNvSpPr txBox="1">
            <a:spLocks/>
          </p:cNvSpPr>
          <p:nvPr/>
        </p:nvSpPr>
        <p:spPr>
          <a:xfrm>
            <a:off x="428061" y="887506"/>
            <a:ext cx="11335871" cy="6206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CCC16F-41D8-4672-2D8A-4A2BE604AA93}"/>
              </a:ext>
            </a:extLst>
          </p:cNvPr>
          <p:cNvSpPr txBox="1">
            <a:spLocks/>
          </p:cNvSpPr>
          <p:nvPr/>
        </p:nvSpPr>
        <p:spPr>
          <a:xfrm>
            <a:off x="428064" y="226554"/>
            <a:ext cx="11335871" cy="660952"/>
          </a:xfrm>
          <a:prstGeom prst="rect">
            <a:avLst/>
          </a:prstGeom>
          <a:solidFill>
            <a:srgbClr val="71639E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cap="none" dirty="0">
                <a:latin typeface="Arial" panose="020B0604020202020204" pitchFamily="34" charset="0"/>
                <a:cs typeface="Arial" panose="020B0604020202020204" pitchFamily="34" charset="0"/>
              </a:rPr>
              <a:t>Empleados – Crear empleado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3212F05-3027-F340-EBB6-5B732554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3855" y="1001217"/>
            <a:ext cx="265973" cy="1013800"/>
          </a:xfrm>
        </p:spPr>
        <p:txBody>
          <a:bodyPr/>
          <a:lstStyle/>
          <a:p>
            <a:r>
              <a:rPr lang="es-ES" dirty="0"/>
              <a:t>-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F1DEA0-FA87-5E69-895F-313FA79CC42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-899723" y="3867325"/>
            <a:ext cx="228854" cy="2226366"/>
          </a:xfrm>
        </p:spPr>
        <p:txBody>
          <a:bodyPr/>
          <a:lstStyle/>
          <a:p>
            <a:r>
              <a:rPr lang="es-ES"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D491BA-E448-D992-7845-601D3AADC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3"/>
          <a:stretch/>
        </p:blipFill>
        <p:spPr>
          <a:xfrm>
            <a:off x="1783512" y="1001217"/>
            <a:ext cx="8725853" cy="546708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31233CA-0C43-AB2B-3D54-260CB686886E}"/>
              </a:ext>
            </a:extLst>
          </p:cNvPr>
          <p:cNvSpPr/>
          <p:nvPr/>
        </p:nvSpPr>
        <p:spPr>
          <a:xfrm>
            <a:off x="327171" y="1361769"/>
            <a:ext cx="1456338" cy="520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D9294F9-631C-65E4-499C-CC87BFCC8A53}"/>
              </a:ext>
            </a:extLst>
          </p:cNvPr>
          <p:cNvSpPr/>
          <p:nvPr/>
        </p:nvSpPr>
        <p:spPr>
          <a:xfrm>
            <a:off x="10509365" y="1508117"/>
            <a:ext cx="1355457" cy="520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4269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Personalizado 3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A2488A"/>
      </a:accent1>
      <a:accent2>
        <a:srgbClr val="A2488A"/>
      </a:accent2>
      <a:accent3>
        <a:srgbClr val="A2488A"/>
      </a:accent3>
      <a:accent4>
        <a:srgbClr val="A2488A"/>
      </a:accent4>
      <a:accent5>
        <a:srgbClr val="A2488A"/>
      </a:accent5>
      <a:accent6>
        <a:srgbClr val="A2488A"/>
      </a:accent6>
      <a:hlink>
        <a:srgbClr val="A2488A"/>
      </a:hlink>
      <a:folHlink>
        <a:srgbClr val="A2488A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245</TotalTime>
  <Words>102</Words>
  <Application>Microsoft Office PowerPoint</Application>
  <PresentationFormat>Panorámica</PresentationFormat>
  <Paragraphs>50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Gill Sans MT</vt:lpstr>
      <vt:lpstr>Wingdings</vt:lpstr>
      <vt:lpstr>Wingdings 2</vt:lpstr>
      <vt:lpstr>Dividendo</vt:lpstr>
      <vt:lpstr>.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Pascual Romero</dc:creator>
  <cp:lastModifiedBy>Gonzalo Pascual Romero</cp:lastModifiedBy>
  <cp:revision>10</cp:revision>
  <dcterms:created xsi:type="dcterms:W3CDTF">2023-01-10T14:42:55Z</dcterms:created>
  <dcterms:modified xsi:type="dcterms:W3CDTF">2023-01-11T13:18:37Z</dcterms:modified>
</cp:coreProperties>
</file>