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70" r:id="rId5"/>
    <p:sldMasterId id="2147483672" r:id="rId6"/>
  </p:sldMasterIdLst>
  <p:notesMasterIdLst>
    <p:notesMasterId r:id="rId25"/>
  </p:notesMasterIdLst>
  <p:handoutMasterIdLst>
    <p:handoutMasterId r:id="rId26"/>
  </p:handoutMasterIdLst>
  <p:sldIdLst>
    <p:sldId id="338" r:id="rId7"/>
    <p:sldId id="387" r:id="rId8"/>
    <p:sldId id="402" r:id="rId9"/>
    <p:sldId id="411" r:id="rId10"/>
    <p:sldId id="389" r:id="rId11"/>
    <p:sldId id="392" r:id="rId12"/>
    <p:sldId id="393" r:id="rId13"/>
    <p:sldId id="395" r:id="rId14"/>
    <p:sldId id="394" r:id="rId15"/>
    <p:sldId id="405" r:id="rId16"/>
    <p:sldId id="403" r:id="rId17"/>
    <p:sldId id="396" r:id="rId18"/>
    <p:sldId id="414" r:id="rId19"/>
    <p:sldId id="397" r:id="rId20"/>
    <p:sldId id="339" r:id="rId21"/>
    <p:sldId id="407" r:id="rId22"/>
    <p:sldId id="409" r:id="rId23"/>
    <p:sldId id="413" r:id="rId24"/>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3BB9B6"/>
    <a:srgbClr val="FFFF99"/>
    <a:srgbClr val="FFC746"/>
    <a:srgbClr val="3399FF"/>
    <a:srgbClr val="000000"/>
    <a:srgbClr val="F4ABC8"/>
    <a:srgbClr val="6F6E6E"/>
    <a:srgbClr val="6F6D6E"/>
    <a:srgbClr val="F0B1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7AB35-3478-45DE-9676-6BD880E467BE}" v="84" dt="2020-05-19T18:59:59.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88955" autoAdjust="0"/>
  </p:normalViewPr>
  <p:slideViewPr>
    <p:cSldViewPr snapToGrid="0">
      <p:cViewPr>
        <p:scale>
          <a:sx n="80" d="100"/>
          <a:sy n="80" d="100"/>
        </p:scale>
        <p:origin x="-84" y="540"/>
      </p:cViewPr>
      <p:guideLst>
        <p:guide orient="horz" pos="2183"/>
        <p:guide pos="3840"/>
      </p:guideLst>
    </p:cSldViewPr>
  </p:slideViewPr>
  <p:notesTextViewPr>
    <p:cViewPr>
      <p:scale>
        <a:sx n="1" d="1"/>
        <a:sy n="1" d="1"/>
      </p:scale>
      <p:origin x="0" y="0"/>
    </p:cViewPr>
  </p:notesTextViewPr>
  <p:notesViewPr>
    <p:cSldViewPr snapToGrid="0">
      <p:cViewPr varScale="1">
        <p:scale>
          <a:sx n="78" d="100"/>
          <a:sy n="78" d="100"/>
        </p:scale>
        <p:origin x="312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ralta Gabriel" userId="73bdd364-49c8-480e-ab7d-c8dc555ad60a" providerId="ADAL" clId="{9C10AF04-8275-491A-9C15-A82025A06D04}"/>
    <pc:docChg chg="undo custSel addSld delSld modSld sldOrd">
      <pc:chgData name="Serralta Gabriel" userId="73bdd364-49c8-480e-ab7d-c8dc555ad60a" providerId="ADAL" clId="{9C10AF04-8275-491A-9C15-A82025A06D04}" dt="2020-05-19T19:00:15.753" v="3082" actId="1076"/>
      <pc:docMkLst>
        <pc:docMk/>
      </pc:docMkLst>
      <pc:sldChg chg="add del">
        <pc:chgData name="Serralta Gabriel" userId="73bdd364-49c8-480e-ab7d-c8dc555ad60a" providerId="ADAL" clId="{9C10AF04-8275-491A-9C15-A82025A06D04}" dt="2020-05-19T18:39:52.835" v="2956" actId="2696"/>
        <pc:sldMkLst>
          <pc:docMk/>
          <pc:sldMk cId="0" sldId="296"/>
        </pc:sldMkLst>
      </pc:sldChg>
      <pc:sldChg chg="modSp">
        <pc:chgData name="Serralta Gabriel" userId="73bdd364-49c8-480e-ab7d-c8dc555ad60a" providerId="ADAL" clId="{9C10AF04-8275-491A-9C15-A82025A06D04}" dt="2020-05-19T18:41:33.283" v="2961" actId="5793"/>
        <pc:sldMkLst>
          <pc:docMk/>
          <pc:sldMk cId="1211178683" sldId="338"/>
        </pc:sldMkLst>
        <pc:spChg chg="mod">
          <ac:chgData name="Serralta Gabriel" userId="73bdd364-49c8-480e-ab7d-c8dc555ad60a" providerId="ADAL" clId="{9C10AF04-8275-491A-9C15-A82025A06D04}" dt="2020-05-19T17:40:27.421" v="2028" actId="404"/>
          <ac:spMkLst>
            <pc:docMk/>
            <pc:sldMk cId="1211178683" sldId="338"/>
            <ac:spMk id="2" creationId="{00000000-0000-0000-0000-000000000000}"/>
          </ac:spMkLst>
        </pc:spChg>
        <pc:spChg chg="mod">
          <ac:chgData name="Serralta Gabriel" userId="73bdd364-49c8-480e-ab7d-c8dc555ad60a" providerId="ADAL" clId="{9C10AF04-8275-491A-9C15-A82025A06D04}" dt="2020-05-19T18:41:33.283" v="2961" actId="5793"/>
          <ac:spMkLst>
            <pc:docMk/>
            <pc:sldMk cId="1211178683" sldId="338"/>
            <ac:spMk id="4" creationId="{00000000-0000-0000-0000-000000000000}"/>
          </ac:spMkLst>
        </pc:spChg>
      </pc:sldChg>
      <pc:sldChg chg="add del">
        <pc:chgData name="Serralta Gabriel" userId="73bdd364-49c8-480e-ab7d-c8dc555ad60a" providerId="ADAL" clId="{9C10AF04-8275-491A-9C15-A82025A06D04}" dt="2020-05-19T17:54:42.531" v="2242" actId="2696"/>
        <pc:sldMkLst>
          <pc:docMk/>
          <pc:sldMk cId="1333674265" sldId="339"/>
        </pc:sldMkLst>
      </pc:sldChg>
      <pc:sldChg chg="del">
        <pc:chgData name="Serralta Gabriel" userId="73bdd364-49c8-480e-ab7d-c8dc555ad60a" providerId="ADAL" clId="{9C10AF04-8275-491A-9C15-A82025A06D04}" dt="2020-05-19T17:53:21.098" v="2205" actId="2696"/>
        <pc:sldMkLst>
          <pc:docMk/>
          <pc:sldMk cId="3977186510" sldId="344"/>
        </pc:sldMkLst>
      </pc:sldChg>
      <pc:sldChg chg="del">
        <pc:chgData name="Serralta Gabriel" userId="73bdd364-49c8-480e-ab7d-c8dc555ad60a" providerId="ADAL" clId="{9C10AF04-8275-491A-9C15-A82025A06D04}" dt="2020-05-19T17:53:45.145" v="2221" actId="2696"/>
        <pc:sldMkLst>
          <pc:docMk/>
          <pc:sldMk cId="1571395980" sldId="345"/>
        </pc:sldMkLst>
      </pc:sldChg>
      <pc:sldChg chg="del">
        <pc:chgData name="Serralta Gabriel" userId="73bdd364-49c8-480e-ab7d-c8dc555ad60a" providerId="ADAL" clId="{9C10AF04-8275-491A-9C15-A82025A06D04}" dt="2020-05-19T17:53:22.395" v="2207" actId="2696"/>
        <pc:sldMkLst>
          <pc:docMk/>
          <pc:sldMk cId="3258434048" sldId="347"/>
        </pc:sldMkLst>
      </pc:sldChg>
      <pc:sldChg chg="del">
        <pc:chgData name="Serralta Gabriel" userId="73bdd364-49c8-480e-ab7d-c8dc555ad60a" providerId="ADAL" clId="{9C10AF04-8275-491A-9C15-A82025A06D04}" dt="2020-05-19T17:53:22.902" v="2208" actId="2696"/>
        <pc:sldMkLst>
          <pc:docMk/>
          <pc:sldMk cId="2215022215" sldId="351"/>
        </pc:sldMkLst>
      </pc:sldChg>
      <pc:sldChg chg="del">
        <pc:chgData name="Serralta Gabriel" userId="73bdd364-49c8-480e-ab7d-c8dc555ad60a" providerId="ADAL" clId="{9C10AF04-8275-491A-9C15-A82025A06D04}" dt="2020-05-19T17:53:20.240" v="2204" actId="2696"/>
        <pc:sldMkLst>
          <pc:docMk/>
          <pc:sldMk cId="2159964538" sldId="352"/>
        </pc:sldMkLst>
      </pc:sldChg>
      <pc:sldChg chg="addSp delSp modSp del">
        <pc:chgData name="Serralta Gabriel" userId="73bdd364-49c8-480e-ab7d-c8dc555ad60a" providerId="ADAL" clId="{9C10AF04-8275-491A-9C15-A82025A06D04}" dt="2020-05-19T16:44:36.852" v="754" actId="2696"/>
        <pc:sldMkLst>
          <pc:docMk/>
          <pc:sldMk cId="2821022529" sldId="353"/>
        </pc:sldMkLst>
        <pc:spChg chg="add del mod">
          <ac:chgData name="Serralta Gabriel" userId="73bdd364-49c8-480e-ab7d-c8dc555ad60a" providerId="ADAL" clId="{9C10AF04-8275-491A-9C15-A82025A06D04}" dt="2020-05-19T16:42:59.536" v="738" actId="404"/>
          <ac:spMkLst>
            <pc:docMk/>
            <pc:sldMk cId="2821022529" sldId="353"/>
            <ac:spMk id="8" creationId="{00000000-0000-0000-0000-000000000000}"/>
          </ac:spMkLst>
        </pc:spChg>
        <pc:spChg chg="add mod">
          <ac:chgData name="Serralta Gabriel" userId="73bdd364-49c8-480e-ab7d-c8dc555ad60a" providerId="ADAL" clId="{9C10AF04-8275-491A-9C15-A82025A06D04}" dt="2020-05-19T16:42:59.536" v="738" actId="404"/>
          <ac:spMkLst>
            <pc:docMk/>
            <pc:sldMk cId="2821022529" sldId="353"/>
            <ac:spMk id="12" creationId="{C81AA9A8-A79E-44AB-BA5B-4E89F54EB619}"/>
          </ac:spMkLst>
        </pc:spChg>
        <pc:grpChg chg="add mod">
          <ac:chgData name="Serralta Gabriel" userId="73bdd364-49c8-480e-ab7d-c8dc555ad60a" providerId="ADAL" clId="{9C10AF04-8275-491A-9C15-A82025A06D04}" dt="2020-05-19T16:43:10.653" v="739" actId="14100"/>
          <ac:grpSpMkLst>
            <pc:docMk/>
            <pc:sldMk cId="2821022529" sldId="353"/>
            <ac:grpSpMk id="13" creationId="{79E81D32-F8B1-4796-9E38-79AFF73E3F98}"/>
          </ac:grpSpMkLst>
        </pc:grpChg>
        <pc:picChg chg="mod">
          <ac:chgData name="Serralta Gabriel" userId="73bdd364-49c8-480e-ab7d-c8dc555ad60a" providerId="ADAL" clId="{9C10AF04-8275-491A-9C15-A82025A06D04}" dt="2020-05-19T16:42:45.681" v="734" actId="164"/>
          <ac:picMkLst>
            <pc:docMk/>
            <pc:sldMk cId="2821022529" sldId="353"/>
            <ac:picMk id="5" creationId="{00000000-0000-0000-0000-000000000000}"/>
          </ac:picMkLst>
        </pc:picChg>
        <pc:picChg chg="mod">
          <ac:chgData name="Serralta Gabriel" userId="73bdd364-49c8-480e-ab7d-c8dc555ad60a" providerId="ADAL" clId="{9C10AF04-8275-491A-9C15-A82025A06D04}" dt="2020-05-19T16:39:55.820" v="710" actId="1076"/>
          <ac:picMkLst>
            <pc:docMk/>
            <pc:sldMk cId="2821022529" sldId="353"/>
            <ac:picMk id="9" creationId="{00000000-0000-0000-0000-000000000000}"/>
          </ac:picMkLst>
        </pc:picChg>
      </pc:sldChg>
      <pc:sldChg chg="del">
        <pc:chgData name="Serralta Gabriel" userId="73bdd364-49c8-480e-ab7d-c8dc555ad60a" providerId="ADAL" clId="{9C10AF04-8275-491A-9C15-A82025A06D04}" dt="2020-05-19T17:53:17.260" v="2202" actId="2696"/>
        <pc:sldMkLst>
          <pc:docMk/>
          <pc:sldMk cId="630070388" sldId="354"/>
        </pc:sldMkLst>
      </pc:sldChg>
      <pc:sldChg chg="del">
        <pc:chgData name="Serralta Gabriel" userId="73bdd364-49c8-480e-ab7d-c8dc555ad60a" providerId="ADAL" clId="{9C10AF04-8275-491A-9C15-A82025A06D04}" dt="2020-05-19T17:53:16.783" v="2201" actId="2696"/>
        <pc:sldMkLst>
          <pc:docMk/>
          <pc:sldMk cId="3684513908" sldId="355"/>
        </pc:sldMkLst>
      </pc:sldChg>
      <pc:sldChg chg="del">
        <pc:chgData name="Serralta Gabriel" userId="73bdd364-49c8-480e-ab7d-c8dc555ad60a" providerId="ADAL" clId="{9C10AF04-8275-491A-9C15-A82025A06D04}" dt="2020-05-19T17:53:18.536" v="2203" actId="2696"/>
        <pc:sldMkLst>
          <pc:docMk/>
          <pc:sldMk cId="4075379497" sldId="359"/>
        </pc:sldMkLst>
      </pc:sldChg>
      <pc:sldChg chg="del">
        <pc:chgData name="Serralta Gabriel" userId="73bdd364-49c8-480e-ab7d-c8dc555ad60a" providerId="ADAL" clId="{9C10AF04-8275-491A-9C15-A82025A06D04}" dt="2020-05-19T17:53:44.269" v="2220" actId="2696"/>
        <pc:sldMkLst>
          <pc:docMk/>
          <pc:sldMk cId="3161055669" sldId="360"/>
        </pc:sldMkLst>
      </pc:sldChg>
      <pc:sldChg chg="del">
        <pc:chgData name="Serralta Gabriel" userId="73bdd364-49c8-480e-ab7d-c8dc555ad60a" providerId="ADAL" clId="{9C10AF04-8275-491A-9C15-A82025A06D04}" dt="2020-05-19T17:53:21.846" v="2206" actId="2696"/>
        <pc:sldMkLst>
          <pc:docMk/>
          <pc:sldMk cId="3022332254" sldId="361"/>
        </pc:sldMkLst>
      </pc:sldChg>
      <pc:sldChg chg="del">
        <pc:chgData name="Serralta Gabriel" userId="73bdd364-49c8-480e-ab7d-c8dc555ad60a" providerId="ADAL" clId="{9C10AF04-8275-491A-9C15-A82025A06D04}" dt="2020-05-19T17:53:14.348" v="2195" actId="2696"/>
        <pc:sldMkLst>
          <pc:docMk/>
          <pc:sldMk cId="2475798953" sldId="363"/>
        </pc:sldMkLst>
      </pc:sldChg>
      <pc:sldChg chg="del">
        <pc:chgData name="Serralta Gabriel" userId="73bdd364-49c8-480e-ab7d-c8dc555ad60a" providerId="ADAL" clId="{9C10AF04-8275-491A-9C15-A82025A06D04}" dt="2020-05-19T17:53:14.367" v="2199" actId="2696"/>
        <pc:sldMkLst>
          <pc:docMk/>
          <pc:sldMk cId="2892827277" sldId="364"/>
        </pc:sldMkLst>
      </pc:sldChg>
      <pc:sldChg chg="del">
        <pc:chgData name="Serralta Gabriel" userId="73bdd364-49c8-480e-ab7d-c8dc555ad60a" providerId="ADAL" clId="{9C10AF04-8275-491A-9C15-A82025A06D04}" dt="2020-05-19T17:53:14.393" v="2200" actId="2696"/>
        <pc:sldMkLst>
          <pc:docMk/>
          <pc:sldMk cId="2434283189" sldId="365"/>
        </pc:sldMkLst>
      </pc:sldChg>
      <pc:sldChg chg="del">
        <pc:chgData name="Serralta Gabriel" userId="73bdd364-49c8-480e-ab7d-c8dc555ad60a" providerId="ADAL" clId="{9C10AF04-8275-491A-9C15-A82025A06D04}" dt="2020-05-19T17:53:14.353" v="2197" actId="2696"/>
        <pc:sldMkLst>
          <pc:docMk/>
          <pc:sldMk cId="3064506976" sldId="366"/>
        </pc:sldMkLst>
      </pc:sldChg>
      <pc:sldChg chg="del">
        <pc:chgData name="Serralta Gabriel" userId="73bdd364-49c8-480e-ab7d-c8dc555ad60a" providerId="ADAL" clId="{9C10AF04-8275-491A-9C15-A82025A06D04}" dt="2020-05-19T17:53:24.436" v="2209" actId="2696"/>
        <pc:sldMkLst>
          <pc:docMk/>
          <pc:sldMk cId="1147647759" sldId="367"/>
        </pc:sldMkLst>
      </pc:sldChg>
      <pc:sldChg chg="del">
        <pc:chgData name="Serralta Gabriel" userId="73bdd364-49c8-480e-ab7d-c8dc555ad60a" providerId="ADAL" clId="{9C10AF04-8275-491A-9C15-A82025A06D04}" dt="2020-05-19T17:53:46.619" v="2222" actId="2696"/>
        <pc:sldMkLst>
          <pc:docMk/>
          <pc:sldMk cId="2669341467" sldId="368"/>
        </pc:sldMkLst>
      </pc:sldChg>
      <pc:sldChg chg="del">
        <pc:chgData name="Serralta Gabriel" userId="73bdd364-49c8-480e-ab7d-c8dc555ad60a" providerId="ADAL" clId="{9C10AF04-8275-491A-9C15-A82025A06D04}" dt="2020-05-19T17:53:14.352" v="2196" actId="2696"/>
        <pc:sldMkLst>
          <pc:docMk/>
          <pc:sldMk cId="3472368488" sldId="369"/>
        </pc:sldMkLst>
      </pc:sldChg>
      <pc:sldChg chg="add del">
        <pc:chgData name="Serralta Gabriel" userId="73bdd364-49c8-480e-ab7d-c8dc555ad60a" providerId="ADAL" clId="{9C10AF04-8275-491A-9C15-A82025A06D04}" dt="2020-05-19T17:54:57.170" v="2246" actId="2696"/>
        <pc:sldMkLst>
          <pc:docMk/>
          <pc:sldMk cId="901628127" sldId="370"/>
        </pc:sldMkLst>
      </pc:sldChg>
      <pc:sldChg chg="del">
        <pc:chgData name="Serralta Gabriel" userId="73bdd364-49c8-480e-ab7d-c8dc555ad60a" providerId="ADAL" clId="{9C10AF04-8275-491A-9C15-A82025A06D04}" dt="2020-05-19T17:53:43.496" v="2219" actId="2696"/>
        <pc:sldMkLst>
          <pc:docMk/>
          <pc:sldMk cId="2988457282" sldId="371"/>
        </pc:sldMkLst>
      </pc:sldChg>
      <pc:sldChg chg="del">
        <pc:chgData name="Serralta Gabriel" userId="73bdd364-49c8-480e-ab7d-c8dc555ad60a" providerId="ADAL" clId="{9C10AF04-8275-491A-9C15-A82025A06D04}" dt="2020-05-19T17:53:41.983" v="2218" actId="2696"/>
        <pc:sldMkLst>
          <pc:docMk/>
          <pc:sldMk cId="1865369986" sldId="373"/>
        </pc:sldMkLst>
      </pc:sldChg>
      <pc:sldChg chg="del">
        <pc:chgData name="Serralta Gabriel" userId="73bdd364-49c8-480e-ab7d-c8dc555ad60a" providerId="ADAL" clId="{9C10AF04-8275-491A-9C15-A82025A06D04}" dt="2020-05-19T17:53:47.281" v="2223" actId="2696"/>
        <pc:sldMkLst>
          <pc:docMk/>
          <pc:sldMk cId="1901001403" sldId="374"/>
        </pc:sldMkLst>
      </pc:sldChg>
      <pc:sldChg chg="del">
        <pc:chgData name="Serralta Gabriel" userId="73bdd364-49c8-480e-ab7d-c8dc555ad60a" providerId="ADAL" clId="{9C10AF04-8275-491A-9C15-A82025A06D04}" dt="2020-05-19T17:53:48.053" v="2224" actId="2696"/>
        <pc:sldMkLst>
          <pc:docMk/>
          <pc:sldMk cId="3880986652" sldId="375"/>
        </pc:sldMkLst>
      </pc:sldChg>
      <pc:sldChg chg="del">
        <pc:chgData name="Serralta Gabriel" userId="73bdd364-49c8-480e-ab7d-c8dc555ad60a" providerId="ADAL" clId="{9C10AF04-8275-491A-9C15-A82025A06D04}" dt="2020-05-19T17:53:41.298" v="2217" actId="2696"/>
        <pc:sldMkLst>
          <pc:docMk/>
          <pc:sldMk cId="329177046" sldId="376"/>
        </pc:sldMkLst>
      </pc:sldChg>
      <pc:sldChg chg="add del">
        <pc:chgData name="Serralta Gabriel" userId="73bdd364-49c8-480e-ab7d-c8dc555ad60a" providerId="ADAL" clId="{9C10AF04-8275-491A-9C15-A82025A06D04}" dt="2020-05-19T17:54:53.322" v="2244" actId="2696"/>
        <pc:sldMkLst>
          <pc:docMk/>
          <pc:sldMk cId="4224266525" sldId="377"/>
        </pc:sldMkLst>
      </pc:sldChg>
      <pc:sldChg chg="del">
        <pc:chgData name="Serralta Gabriel" userId="73bdd364-49c8-480e-ab7d-c8dc555ad60a" providerId="ADAL" clId="{9C10AF04-8275-491A-9C15-A82025A06D04}" dt="2020-05-19T17:53:27.182" v="2210" actId="2696"/>
        <pc:sldMkLst>
          <pc:docMk/>
          <pc:sldMk cId="4045976669" sldId="378"/>
        </pc:sldMkLst>
      </pc:sldChg>
      <pc:sldChg chg="add del">
        <pc:chgData name="Serralta Gabriel" userId="73bdd364-49c8-480e-ab7d-c8dc555ad60a" providerId="ADAL" clId="{9C10AF04-8275-491A-9C15-A82025A06D04}" dt="2020-05-19T17:54:52.523" v="2243" actId="2696"/>
        <pc:sldMkLst>
          <pc:docMk/>
          <pc:sldMk cId="97258590" sldId="379"/>
        </pc:sldMkLst>
      </pc:sldChg>
      <pc:sldChg chg="add del">
        <pc:chgData name="Serralta Gabriel" userId="73bdd364-49c8-480e-ab7d-c8dc555ad60a" providerId="ADAL" clId="{9C10AF04-8275-491A-9C15-A82025A06D04}" dt="2020-05-19T17:55:08.926" v="2249" actId="2696"/>
        <pc:sldMkLst>
          <pc:docMk/>
          <pc:sldMk cId="3478810908" sldId="380"/>
        </pc:sldMkLst>
      </pc:sldChg>
      <pc:sldChg chg="add del">
        <pc:chgData name="Serralta Gabriel" userId="73bdd364-49c8-480e-ab7d-c8dc555ad60a" providerId="ADAL" clId="{9C10AF04-8275-491A-9C15-A82025A06D04}" dt="2020-05-19T17:54:58.730" v="2247" actId="2696"/>
        <pc:sldMkLst>
          <pc:docMk/>
          <pc:sldMk cId="630946332" sldId="381"/>
        </pc:sldMkLst>
      </pc:sldChg>
      <pc:sldChg chg="add del">
        <pc:chgData name="Serralta Gabriel" userId="73bdd364-49c8-480e-ab7d-c8dc555ad60a" providerId="ADAL" clId="{9C10AF04-8275-491A-9C15-A82025A06D04}" dt="2020-05-19T17:54:55.241" v="2245" actId="2696"/>
        <pc:sldMkLst>
          <pc:docMk/>
          <pc:sldMk cId="1081904617" sldId="382"/>
        </pc:sldMkLst>
      </pc:sldChg>
      <pc:sldChg chg="del">
        <pc:chgData name="Serralta Gabriel" userId="73bdd364-49c8-480e-ab7d-c8dc555ad60a" providerId="ADAL" clId="{9C10AF04-8275-491A-9C15-A82025A06D04}" dt="2020-05-19T17:53:35.450" v="2213" actId="2696"/>
        <pc:sldMkLst>
          <pc:docMk/>
          <pc:sldMk cId="179492841" sldId="383"/>
        </pc:sldMkLst>
      </pc:sldChg>
      <pc:sldChg chg="del">
        <pc:chgData name="Serralta Gabriel" userId="73bdd364-49c8-480e-ab7d-c8dc555ad60a" providerId="ADAL" clId="{9C10AF04-8275-491A-9C15-A82025A06D04}" dt="2020-05-19T17:53:36.175" v="2214" actId="2696"/>
        <pc:sldMkLst>
          <pc:docMk/>
          <pc:sldMk cId="361631538" sldId="384"/>
        </pc:sldMkLst>
      </pc:sldChg>
      <pc:sldChg chg="del">
        <pc:chgData name="Serralta Gabriel" userId="73bdd364-49c8-480e-ab7d-c8dc555ad60a" providerId="ADAL" clId="{9C10AF04-8275-491A-9C15-A82025A06D04}" dt="2020-05-19T17:53:38.348" v="2215" actId="2696"/>
        <pc:sldMkLst>
          <pc:docMk/>
          <pc:sldMk cId="2157268399" sldId="385"/>
        </pc:sldMkLst>
      </pc:sldChg>
      <pc:sldChg chg="del">
        <pc:chgData name="Serralta Gabriel" userId="73bdd364-49c8-480e-ab7d-c8dc555ad60a" providerId="ADAL" clId="{9C10AF04-8275-491A-9C15-A82025A06D04}" dt="2020-05-19T17:53:39.296" v="2216" actId="2696"/>
        <pc:sldMkLst>
          <pc:docMk/>
          <pc:sldMk cId="52444014" sldId="386"/>
        </pc:sldMkLst>
      </pc:sldChg>
      <pc:sldChg chg="addSp delSp modSp ord">
        <pc:chgData name="Serralta Gabriel" userId="73bdd364-49c8-480e-ab7d-c8dc555ad60a" providerId="ADAL" clId="{9C10AF04-8275-491A-9C15-A82025A06D04}" dt="2020-05-19T18:52:23.154" v="3044" actId="20577"/>
        <pc:sldMkLst>
          <pc:docMk/>
          <pc:sldMk cId="3575172266" sldId="387"/>
        </pc:sldMkLst>
        <pc:spChg chg="del mod">
          <ac:chgData name="Serralta Gabriel" userId="73bdd364-49c8-480e-ab7d-c8dc555ad60a" providerId="ADAL" clId="{9C10AF04-8275-491A-9C15-A82025A06D04}" dt="2020-05-19T16:35:38.713" v="675" actId="478"/>
          <ac:spMkLst>
            <pc:docMk/>
            <pc:sldMk cId="3575172266" sldId="387"/>
            <ac:spMk id="2" creationId="{7366BF0F-8F94-4970-AB52-24B0840DC379}"/>
          </ac:spMkLst>
        </pc:spChg>
        <pc:spChg chg="add del mod">
          <ac:chgData name="Serralta Gabriel" userId="73bdd364-49c8-480e-ab7d-c8dc555ad60a" providerId="ADAL" clId="{9C10AF04-8275-491A-9C15-A82025A06D04}" dt="2020-05-19T16:36:01.238" v="679" actId="478"/>
          <ac:spMkLst>
            <pc:docMk/>
            <pc:sldMk cId="3575172266" sldId="387"/>
            <ac:spMk id="5" creationId="{ED7772AE-5FA0-498F-A12E-8689CA36C056}"/>
          </ac:spMkLst>
        </pc:spChg>
        <pc:spChg chg="add del">
          <ac:chgData name="Serralta Gabriel" userId="73bdd364-49c8-480e-ab7d-c8dc555ad60a" providerId="ADAL" clId="{9C10AF04-8275-491A-9C15-A82025A06D04}" dt="2020-05-19T16:35:32.918" v="673"/>
          <ac:spMkLst>
            <pc:docMk/>
            <pc:sldMk cId="3575172266" sldId="387"/>
            <ac:spMk id="6" creationId="{705C2B4A-2737-47AE-959E-A57C0D93D92A}"/>
          </ac:spMkLst>
        </pc:spChg>
        <pc:spChg chg="add mod">
          <ac:chgData name="Serralta Gabriel" userId="73bdd364-49c8-480e-ab7d-c8dc555ad60a" providerId="ADAL" clId="{9C10AF04-8275-491A-9C15-A82025A06D04}" dt="2020-05-19T16:35:44.925" v="677" actId="1076"/>
          <ac:spMkLst>
            <pc:docMk/>
            <pc:sldMk cId="3575172266" sldId="387"/>
            <ac:spMk id="7" creationId="{D3F76464-4A8E-487F-836B-879D56338A9E}"/>
          </ac:spMkLst>
        </pc:spChg>
        <pc:spChg chg="add del mod">
          <ac:chgData name="Serralta Gabriel" userId="73bdd364-49c8-480e-ab7d-c8dc555ad60a" providerId="ADAL" clId="{9C10AF04-8275-491A-9C15-A82025A06D04}" dt="2020-05-19T16:35:41.334" v="676" actId="478"/>
          <ac:spMkLst>
            <pc:docMk/>
            <pc:sldMk cId="3575172266" sldId="387"/>
            <ac:spMk id="9" creationId="{F0408357-765D-4E60-9619-60DD2F23962C}"/>
          </ac:spMkLst>
        </pc:spChg>
        <pc:spChg chg="add mod">
          <ac:chgData name="Serralta Gabriel" userId="73bdd364-49c8-480e-ab7d-c8dc555ad60a" providerId="ADAL" clId="{9C10AF04-8275-491A-9C15-A82025A06D04}" dt="2020-05-19T18:52:23.154" v="3044" actId="20577"/>
          <ac:spMkLst>
            <pc:docMk/>
            <pc:sldMk cId="3575172266" sldId="387"/>
            <ac:spMk id="10" creationId="{5C9E269A-CAA0-40F4-8DCE-0B7ECBA2E66A}"/>
          </ac:spMkLst>
        </pc:spChg>
        <pc:spChg chg="add del mod">
          <ac:chgData name="Serralta Gabriel" userId="73bdd364-49c8-480e-ab7d-c8dc555ad60a" providerId="ADAL" clId="{9C10AF04-8275-491A-9C15-A82025A06D04}" dt="2020-05-19T16:36:05.755" v="680" actId="478"/>
          <ac:spMkLst>
            <pc:docMk/>
            <pc:sldMk cId="3575172266" sldId="387"/>
            <ac:spMk id="12" creationId="{59EAED31-4A32-40ED-9CFB-F138CAC30686}"/>
          </ac:spMkLst>
        </pc:spChg>
        <pc:spChg chg="add mod">
          <ac:chgData name="Serralta Gabriel" userId="73bdd364-49c8-480e-ab7d-c8dc555ad60a" providerId="ADAL" clId="{9C10AF04-8275-491A-9C15-A82025A06D04}" dt="2020-05-19T17:31:41.623" v="1523" actId="122"/>
          <ac:spMkLst>
            <pc:docMk/>
            <pc:sldMk cId="3575172266" sldId="387"/>
            <ac:spMk id="18" creationId="{9C1A8248-9651-4255-9609-9B18C9C83181}"/>
          </ac:spMkLst>
        </pc:spChg>
        <pc:grpChg chg="add mod">
          <ac:chgData name="Serralta Gabriel" userId="73bdd364-49c8-480e-ab7d-c8dc555ad60a" providerId="ADAL" clId="{9C10AF04-8275-491A-9C15-A82025A06D04}" dt="2020-05-19T17:31:08.091" v="1491" actId="1076"/>
          <ac:grpSpMkLst>
            <pc:docMk/>
            <pc:sldMk cId="3575172266" sldId="387"/>
            <ac:grpSpMk id="13" creationId="{B8D9E28C-FB22-4EFC-9B49-6CA537BFDBD5}"/>
          </ac:grpSpMkLst>
        </pc:grpChg>
        <pc:picChg chg="add mod">
          <ac:chgData name="Serralta Gabriel" userId="73bdd364-49c8-480e-ab7d-c8dc555ad60a" providerId="ADAL" clId="{9C10AF04-8275-491A-9C15-A82025A06D04}" dt="2020-05-19T17:31:08.091" v="1491" actId="1076"/>
          <ac:picMkLst>
            <pc:docMk/>
            <pc:sldMk cId="3575172266" sldId="387"/>
            <ac:picMk id="17" creationId="{75F1B95B-07D1-45D8-95A9-06A304F34A86}"/>
          </ac:picMkLst>
        </pc:picChg>
      </pc:sldChg>
      <pc:sldChg chg="add del">
        <pc:chgData name="Serralta Gabriel" userId="73bdd364-49c8-480e-ab7d-c8dc555ad60a" providerId="ADAL" clId="{9C10AF04-8275-491A-9C15-A82025A06D04}" dt="2020-05-19T15:28:37.652" v="15" actId="2696"/>
        <pc:sldMkLst>
          <pc:docMk/>
          <pc:sldMk cId="386790104" sldId="388"/>
        </pc:sldMkLst>
      </pc:sldChg>
      <pc:sldChg chg="addSp delSp modSp add ord">
        <pc:chgData name="Serralta Gabriel" userId="73bdd364-49c8-480e-ab7d-c8dc555ad60a" providerId="ADAL" clId="{9C10AF04-8275-491A-9C15-A82025A06D04}" dt="2020-05-19T18:26:11.388" v="2734" actId="14100"/>
        <pc:sldMkLst>
          <pc:docMk/>
          <pc:sldMk cId="1929658864" sldId="389"/>
        </pc:sldMkLst>
        <pc:spChg chg="del">
          <ac:chgData name="Serralta Gabriel" userId="73bdd364-49c8-480e-ab7d-c8dc555ad60a" providerId="ADAL" clId="{9C10AF04-8275-491A-9C15-A82025A06D04}" dt="2020-05-19T15:28:52.864" v="16" actId="478"/>
          <ac:spMkLst>
            <pc:docMk/>
            <pc:sldMk cId="1929658864" sldId="389"/>
            <ac:spMk id="2" creationId="{A404E939-3D2E-462E-9F9C-B708D9BE874E}"/>
          </ac:spMkLst>
        </pc:spChg>
        <pc:spChg chg="mod">
          <ac:chgData name="Serralta Gabriel" userId="73bdd364-49c8-480e-ab7d-c8dc555ad60a" providerId="ADAL" clId="{9C10AF04-8275-491A-9C15-A82025A06D04}" dt="2020-05-19T17:04:29.892" v="931" actId="14100"/>
          <ac:spMkLst>
            <pc:docMk/>
            <pc:sldMk cId="1929658864" sldId="389"/>
            <ac:spMk id="3" creationId="{38C175BA-939D-4C09-BB54-DD2D8AE5FAC2}"/>
          </ac:spMkLst>
        </pc:spChg>
        <pc:spChg chg="add del mod">
          <ac:chgData name="Serralta Gabriel" userId="73bdd364-49c8-480e-ab7d-c8dc555ad60a" providerId="ADAL" clId="{9C10AF04-8275-491A-9C15-A82025A06D04}" dt="2020-05-19T16:37:22.905" v="692" actId="478"/>
          <ac:spMkLst>
            <pc:docMk/>
            <pc:sldMk cId="1929658864" sldId="389"/>
            <ac:spMk id="5" creationId="{28A56C7E-1FA9-480D-B134-78DD3A51487A}"/>
          </ac:spMkLst>
        </pc:spChg>
        <pc:spChg chg="add del mod">
          <ac:chgData name="Serralta Gabriel" userId="73bdd364-49c8-480e-ab7d-c8dc555ad60a" providerId="ADAL" clId="{9C10AF04-8275-491A-9C15-A82025A06D04}" dt="2020-05-19T16:37:22.905" v="692" actId="478"/>
          <ac:spMkLst>
            <pc:docMk/>
            <pc:sldMk cId="1929658864" sldId="389"/>
            <ac:spMk id="6" creationId="{8307FCB0-CD3C-40F8-AB3A-7145B52F44CA}"/>
          </ac:spMkLst>
        </pc:spChg>
        <pc:spChg chg="add del mod">
          <ac:chgData name="Serralta Gabriel" userId="73bdd364-49c8-480e-ab7d-c8dc555ad60a" providerId="ADAL" clId="{9C10AF04-8275-491A-9C15-A82025A06D04}" dt="2020-05-19T16:37:22.905" v="692" actId="478"/>
          <ac:spMkLst>
            <pc:docMk/>
            <pc:sldMk cId="1929658864" sldId="389"/>
            <ac:spMk id="7" creationId="{4D4DE870-6347-4E39-974F-ADF5FC1176FF}"/>
          </ac:spMkLst>
        </pc:spChg>
        <pc:spChg chg="add del mod">
          <ac:chgData name="Serralta Gabriel" userId="73bdd364-49c8-480e-ab7d-c8dc555ad60a" providerId="ADAL" clId="{9C10AF04-8275-491A-9C15-A82025A06D04}" dt="2020-05-19T16:37:22.905" v="692" actId="478"/>
          <ac:spMkLst>
            <pc:docMk/>
            <pc:sldMk cId="1929658864" sldId="389"/>
            <ac:spMk id="8" creationId="{E6A9AEBA-6F35-4A92-8610-EB1E4DE66F72}"/>
          </ac:spMkLst>
        </pc:spChg>
        <pc:spChg chg="add del mod">
          <ac:chgData name="Serralta Gabriel" userId="73bdd364-49c8-480e-ab7d-c8dc555ad60a" providerId="ADAL" clId="{9C10AF04-8275-491A-9C15-A82025A06D04}" dt="2020-05-19T16:37:22.905" v="692" actId="478"/>
          <ac:spMkLst>
            <pc:docMk/>
            <pc:sldMk cId="1929658864" sldId="389"/>
            <ac:spMk id="9" creationId="{BD30D7CD-22C9-4610-91B9-364E0AB71A86}"/>
          </ac:spMkLst>
        </pc:spChg>
        <pc:spChg chg="add del mod">
          <ac:chgData name="Serralta Gabriel" userId="73bdd364-49c8-480e-ab7d-c8dc555ad60a" providerId="ADAL" clId="{9C10AF04-8275-491A-9C15-A82025A06D04}" dt="2020-05-19T16:37:22.905" v="692" actId="478"/>
          <ac:spMkLst>
            <pc:docMk/>
            <pc:sldMk cId="1929658864" sldId="389"/>
            <ac:spMk id="10" creationId="{CD485BE2-A5DE-429A-8E86-96CC61ACDD10}"/>
          </ac:spMkLst>
        </pc:spChg>
        <pc:spChg chg="add del mod">
          <ac:chgData name="Serralta Gabriel" userId="73bdd364-49c8-480e-ab7d-c8dc555ad60a" providerId="ADAL" clId="{9C10AF04-8275-491A-9C15-A82025A06D04}" dt="2020-05-19T16:37:22.905" v="692" actId="478"/>
          <ac:spMkLst>
            <pc:docMk/>
            <pc:sldMk cId="1929658864" sldId="389"/>
            <ac:spMk id="11" creationId="{270999BC-A8C8-4AC4-9A81-039A27952BFF}"/>
          </ac:spMkLst>
        </pc:spChg>
        <pc:spChg chg="add del mod">
          <ac:chgData name="Serralta Gabriel" userId="73bdd364-49c8-480e-ab7d-c8dc555ad60a" providerId="ADAL" clId="{9C10AF04-8275-491A-9C15-A82025A06D04}" dt="2020-05-19T16:37:22.905" v="692" actId="478"/>
          <ac:spMkLst>
            <pc:docMk/>
            <pc:sldMk cId="1929658864" sldId="389"/>
            <ac:spMk id="12" creationId="{96F6385C-2A33-47B4-85E8-F3CDE40BFBFD}"/>
          </ac:spMkLst>
        </pc:spChg>
        <pc:spChg chg="add del">
          <ac:chgData name="Serralta Gabriel" userId="73bdd364-49c8-480e-ab7d-c8dc555ad60a" providerId="ADAL" clId="{9C10AF04-8275-491A-9C15-A82025A06D04}" dt="2020-05-19T16:37:34.940" v="694"/>
          <ac:spMkLst>
            <pc:docMk/>
            <pc:sldMk cId="1929658864" sldId="389"/>
            <ac:spMk id="14" creationId="{E17ECD76-CEF0-4771-A4D1-59CB15C489CE}"/>
          </ac:spMkLst>
        </pc:spChg>
        <pc:spChg chg="add del">
          <ac:chgData name="Serralta Gabriel" userId="73bdd364-49c8-480e-ab7d-c8dc555ad60a" providerId="ADAL" clId="{9C10AF04-8275-491A-9C15-A82025A06D04}" dt="2020-05-19T16:37:34.940" v="694"/>
          <ac:spMkLst>
            <pc:docMk/>
            <pc:sldMk cId="1929658864" sldId="389"/>
            <ac:spMk id="15" creationId="{D1690938-6AE8-4D66-B9F5-C8923B5FB2B8}"/>
          </ac:spMkLst>
        </pc:spChg>
        <pc:spChg chg="add del">
          <ac:chgData name="Serralta Gabriel" userId="73bdd364-49c8-480e-ab7d-c8dc555ad60a" providerId="ADAL" clId="{9C10AF04-8275-491A-9C15-A82025A06D04}" dt="2020-05-19T16:37:34.940" v="694"/>
          <ac:spMkLst>
            <pc:docMk/>
            <pc:sldMk cId="1929658864" sldId="389"/>
            <ac:spMk id="16" creationId="{9091547F-DF52-4C9C-9BDA-56ECA2052F71}"/>
          </ac:spMkLst>
        </pc:spChg>
        <pc:spChg chg="add del">
          <ac:chgData name="Serralta Gabriel" userId="73bdd364-49c8-480e-ab7d-c8dc555ad60a" providerId="ADAL" clId="{9C10AF04-8275-491A-9C15-A82025A06D04}" dt="2020-05-19T16:37:34.940" v="694"/>
          <ac:spMkLst>
            <pc:docMk/>
            <pc:sldMk cId="1929658864" sldId="389"/>
            <ac:spMk id="17" creationId="{A6CFA56E-E6B5-4667-A219-B4D5F7BED2AA}"/>
          </ac:spMkLst>
        </pc:spChg>
        <pc:spChg chg="add del">
          <ac:chgData name="Serralta Gabriel" userId="73bdd364-49c8-480e-ab7d-c8dc555ad60a" providerId="ADAL" clId="{9C10AF04-8275-491A-9C15-A82025A06D04}" dt="2020-05-19T16:37:34.940" v="694"/>
          <ac:spMkLst>
            <pc:docMk/>
            <pc:sldMk cId="1929658864" sldId="389"/>
            <ac:spMk id="18" creationId="{E1041C3B-EC52-4819-96E5-91B03476AE8D}"/>
          </ac:spMkLst>
        </pc:spChg>
        <pc:spChg chg="add del">
          <ac:chgData name="Serralta Gabriel" userId="73bdd364-49c8-480e-ab7d-c8dc555ad60a" providerId="ADAL" clId="{9C10AF04-8275-491A-9C15-A82025A06D04}" dt="2020-05-19T16:37:34.940" v="694"/>
          <ac:spMkLst>
            <pc:docMk/>
            <pc:sldMk cId="1929658864" sldId="389"/>
            <ac:spMk id="19" creationId="{9430AB5E-9336-45B6-ADC4-87B384811AE1}"/>
          </ac:spMkLst>
        </pc:spChg>
        <pc:spChg chg="add del">
          <ac:chgData name="Serralta Gabriel" userId="73bdd364-49c8-480e-ab7d-c8dc555ad60a" providerId="ADAL" clId="{9C10AF04-8275-491A-9C15-A82025A06D04}" dt="2020-05-19T16:37:34.940" v="694"/>
          <ac:spMkLst>
            <pc:docMk/>
            <pc:sldMk cId="1929658864" sldId="389"/>
            <ac:spMk id="20" creationId="{8C7B4740-2943-4629-87CE-EB133B7CC7A8}"/>
          </ac:spMkLst>
        </pc:spChg>
        <pc:spChg chg="add del">
          <ac:chgData name="Serralta Gabriel" userId="73bdd364-49c8-480e-ab7d-c8dc555ad60a" providerId="ADAL" clId="{9C10AF04-8275-491A-9C15-A82025A06D04}" dt="2020-05-19T16:37:34.940" v="694"/>
          <ac:spMkLst>
            <pc:docMk/>
            <pc:sldMk cId="1929658864" sldId="389"/>
            <ac:spMk id="26" creationId="{B7D53C2C-4675-44F3-8870-BB6E428ADEBA}"/>
          </ac:spMkLst>
        </pc:spChg>
        <pc:spChg chg="add del">
          <ac:chgData name="Serralta Gabriel" userId="73bdd364-49c8-480e-ab7d-c8dc555ad60a" providerId="ADAL" clId="{9C10AF04-8275-491A-9C15-A82025A06D04}" dt="2020-05-19T16:37:34.940" v="694"/>
          <ac:spMkLst>
            <pc:docMk/>
            <pc:sldMk cId="1929658864" sldId="389"/>
            <ac:spMk id="27" creationId="{A5E6F0A9-64AF-47C3-A11B-6773FE872F84}"/>
          </ac:spMkLst>
        </pc:spChg>
        <pc:spChg chg="add del">
          <ac:chgData name="Serralta Gabriel" userId="73bdd364-49c8-480e-ab7d-c8dc555ad60a" providerId="ADAL" clId="{9C10AF04-8275-491A-9C15-A82025A06D04}" dt="2020-05-19T16:37:34.940" v="694"/>
          <ac:spMkLst>
            <pc:docMk/>
            <pc:sldMk cId="1929658864" sldId="389"/>
            <ac:spMk id="28" creationId="{DCBC42DC-200F-4598-A0BE-94A11186BFDA}"/>
          </ac:spMkLst>
        </pc:spChg>
        <pc:spChg chg="add del">
          <ac:chgData name="Serralta Gabriel" userId="73bdd364-49c8-480e-ab7d-c8dc555ad60a" providerId="ADAL" clId="{9C10AF04-8275-491A-9C15-A82025A06D04}" dt="2020-05-19T16:37:34.940" v="694"/>
          <ac:spMkLst>
            <pc:docMk/>
            <pc:sldMk cId="1929658864" sldId="389"/>
            <ac:spMk id="31" creationId="{6857232C-B00B-47DB-A85B-BD5CA5779B37}"/>
          </ac:spMkLst>
        </pc:spChg>
        <pc:spChg chg="add del">
          <ac:chgData name="Serralta Gabriel" userId="73bdd364-49c8-480e-ab7d-c8dc555ad60a" providerId="ADAL" clId="{9C10AF04-8275-491A-9C15-A82025A06D04}" dt="2020-05-19T16:37:34.940" v="694"/>
          <ac:spMkLst>
            <pc:docMk/>
            <pc:sldMk cId="1929658864" sldId="389"/>
            <ac:spMk id="33" creationId="{1A37E216-CEF4-4CF2-96C7-AD04FD4E9247}"/>
          </ac:spMkLst>
        </pc:spChg>
        <pc:spChg chg="add del">
          <ac:chgData name="Serralta Gabriel" userId="73bdd364-49c8-480e-ab7d-c8dc555ad60a" providerId="ADAL" clId="{9C10AF04-8275-491A-9C15-A82025A06D04}" dt="2020-05-19T16:37:34.940" v="694"/>
          <ac:spMkLst>
            <pc:docMk/>
            <pc:sldMk cId="1929658864" sldId="389"/>
            <ac:spMk id="35" creationId="{1FDECD53-12DF-42EF-89DA-227519405433}"/>
          </ac:spMkLst>
        </pc:spChg>
        <pc:spChg chg="add del">
          <ac:chgData name="Serralta Gabriel" userId="73bdd364-49c8-480e-ab7d-c8dc555ad60a" providerId="ADAL" clId="{9C10AF04-8275-491A-9C15-A82025A06D04}" dt="2020-05-19T16:37:34.940" v="694"/>
          <ac:spMkLst>
            <pc:docMk/>
            <pc:sldMk cId="1929658864" sldId="389"/>
            <ac:spMk id="36" creationId="{B859AFA0-5E98-40FA-8304-A97359277C42}"/>
          </ac:spMkLst>
        </pc:spChg>
        <pc:spChg chg="add mod ord topLvl">
          <ac:chgData name="Serralta Gabriel" userId="73bdd364-49c8-480e-ab7d-c8dc555ad60a" providerId="ADAL" clId="{9C10AF04-8275-491A-9C15-A82025A06D04}" dt="2020-05-19T18:26:11.388" v="2734" actId="14100"/>
          <ac:spMkLst>
            <pc:docMk/>
            <pc:sldMk cId="1929658864" sldId="389"/>
            <ac:spMk id="38" creationId="{EAB4A487-F64A-4EFD-99D5-F22CC2FAEE6B}"/>
          </ac:spMkLst>
        </pc:spChg>
        <pc:spChg chg="add mod topLvl">
          <ac:chgData name="Serralta Gabriel" userId="73bdd364-49c8-480e-ab7d-c8dc555ad60a" providerId="ADAL" clId="{9C10AF04-8275-491A-9C15-A82025A06D04}" dt="2020-05-19T18:25:53.902" v="2733" actId="1076"/>
          <ac:spMkLst>
            <pc:docMk/>
            <pc:sldMk cId="1929658864" sldId="389"/>
            <ac:spMk id="39" creationId="{E9756740-3E5F-4EF5-B37F-C0B3F0B71665}"/>
          </ac:spMkLst>
        </pc:spChg>
        <pc:spChg chg="add mod topLvl">
          <ac:chgData name="Serralta Gabriel" userId="73bdd364-49c8-480e-ab7d-c8dc555ad60a" providerId="ADAL" clId="{9C10AF04-8275-491A-9C15-A82025A06D04}" dt="2020-05-19T18:25:53.902" v="2733" actId="1076"/>
          <ac:spMkLst>
            <pc:docMk/>
            <pc:sldMk cId="1929658864" sldId="389"/>
            <ac:spMk id="40" creationId="{3A4120CC-72AD-48E9-9DF3-A58AAAB6B26B}"/>
          </ac:spMkLst>
        </pc:spChg>
        <pc:spChg chg="add mod topLvl">
          <ac:chgData name="Serralta Gabriel" userId="73bdd364-49c8-480e-ab7d-c8dc555ad60a" providerId="ADAL" clId="{9C10AF04-8275-491A-9C15-A82025A06D04}" dt="2020-05-19T18:25:53.902" v="2733" actId="1076"/>
          <ac:spMkLst>
            <pc:docMk/>
            <pc:sldMk cId="1929658864" sldId="389"/>
            <ac:spMk id="41" creationId="{2E53090B-4A48-416A-918E-8A503E5BEF4D}"/>
          </ac:spMkLst>
        </pc:spChg>
        <pc:spChg chg="add mod topLvl">
          <ac:chgData name="Serralta Gabriel" userId="73bdd364-49c8-480e-ab7d-c8dc555ad60a" providerId="ADAL" clId="{9C10AF04-8275-491A-9C15-A82025A06D04}" dt="2020-05-19T18:25:53.902" v="2733" actId="1076"/>
          <ac:spMkLst>
            <pc:docMk/>
            <pc:sldMk cId="1929658864" sldId="389"/>
            <ac:spMk id="42" creationId="{285AE2BB-21EB-4027-93C1-94DBEE6DB595}"/>
          </ac:spMkLst>
        </pc:spChg>
        <pc:spChg chg="add mod topLvl">
          <ac:chgData name="Serralta Gabriel" userId="73bdd364-49c8-480e-ab7d-c8dc555ad60a" providerId="ADAL" clId="{9C10AF04-8275-491A-9C15-A82025A06D04}" dt="2020-05-19T18:25:53.902" v="2733" actId="1076"/>
          <ac:spMkLst>
            <pc:docMk/>
            <pc:sldMk cId="1929658864" sldId="389"/>
            <ac:spMk id="43" creationId="{CA7C507C-CBEC-45C4-9A1C-A29167FC53DD}"/>
          </ac:spMkLst>
        </pc:spChg>
        <pc:spChg chg="add mod topLvl">
          <ac:chgData name="Serralta Gabriel" userId="73bdd364-49c8-480e-ab7d-c8dc555ad60a" providerId="ADAL" clId="{9C10AF04-8275-491A-9C15-A82025A06D04}" dt="2020-05-19T18:25:53.902" v="2733" actId="1076"/>
          <ac:spMkLst>
            <pc:docMk/>
            <pc:sldMk cId="1929658864" sldId="389"/>
            <ac:spMk id="44" creationId="{47753683-C4A6-4E02-B873-14594E64325E}"/>
          </ac:spMkLst>
        </pc:spChg>
        <pc:spChg chg="add del mod topLvl">
          <ac:chgData name="Serralta Gabriel" userId="73bdd364-49c8-480e-ab7d-c8dc555ad60a" providerId="ADAL" clId="{9C10AF04-8275-491A-9C15-A82025A06D04}" dt="2020-05-19T18:25:34.787" v="2731" actId="478"/>
          <ac:spMkLst>
            <pc:docMk/>
            <pc:sldMk cId="1929658864" sldId="389"/>
            <ac:spMk id="50" creationId="{05560BE6-BAD9-4324-8E21-FDE595639688}"/>
          </ac:spMkLst>
        </pc:spChg>
        <pc:spChg chg="add del mod topLvl">
          <ac:chgData name="Serralta Gabriel" userId="73bdd364-49c8-480e-ab7d-c8dc555ad60a" providerId="ADAL" clId="{9C10AF04-8275-491A-9C15-A82025A06D04}" dt="2020-05-19T18:25:36.924" v="2732" actId="478"/>
          <ac:spMkLst>
            <pc:docMk/>
            <pc:sldMk cId="1929658864" sldId="389"/>
            <ac:spMk id="51" creationId="{A347EB0C-FC14-42A1-A6C6-5A5A26D0915C}"/>
          </ac:spMkLst>
        </pc:spChg>
        <pc:spChg chg="add mod topLvl">
          <ac:chgData name="Serralta Gabriel" userId="73bdd364-49c8-480e-ab7d-c8dc555ad60a" providerId="ADAL" clId="{9C10AF04-8275-491A-9C15-A82025A06D04}" dt="2020-05-19T18:25:53.902" v="2733" actId="1076"/>
          <ac:spMkLst>
            <pc:docMk/>
            <pc:sldMk cId="1929658864" sldId="389"/>
            <ac:spMk id="52" creationId="{F9E30D96-DF50-4A80-8331-987A18041322}"/>
          </ac:spMkLst>
        </pc:spChg>
        <pc:spChg chg="add mod topLvl">
          <ac:chgData name="Serralta Gabriel" userId="73bdd364-49c8-480e-ab7d-c8dc555ad60a" providerId="ADAL" clId="{9C10AF04-8275-491A-9C15-A82025A06D04}" dt="2020-05-19T18:25:53.902" v="2733" actId="1076"/>
          <ac:spMkLst>
            <pc:docMk/>
            <pc:sldMk cId="1929658864" sldId="389"/>
            <ac:spMk id="55" creationId="{3EEBC11F-D2F1-4BDE-B02C-4FC2CC4748E9}"/>
          </ac:spMkLst>
        </pc:spChg>
        <pc:spChg chg="add mod topLvl">
          <ac:chgData name="Serralta Gabriel" userId="73bdd364-49c8-480e-ab7d-c8dc555ad60a" providerId="ADAL" clId="{9C10AF04-8275-491A-9C15-A82025A06D04}" dt="2020-05-19T18:25:53.902" v="2733" actId="1076"/>
          <ac:spMkLst>
            <pc:docMk/>
            <pc:sldMk cId="1929658864" sldId="389"/>
            <ac:spMk id="57" creationId="{F06592CD-5994-48AA-9ACE-B258BBB9FF92}"/>
          </ac:spMkLst>
        </pc:spChg>
        <pc:spChg chg="add mod topLvl">
          <ac:chgData name="Serralta Gabriel" userId="73bdd364-49c8-480e-ab7d-c8dc555ad60a" providerId="ADAL" clId="{9C10AF04-8275-491A-9C15-A82025A06D04}" dt="2020-05-19T18:25:53.902" v="2733" actId="1076"/>
          <ac:spMkLst>
            <pc:docMk/>
            <pc:sldMk cId="1929658864" sldId="389"/>
            <ac:spMk id="59" creationId="{DE891AA8-ED7B-4F95-A1E2-2E097A03B998}"/>
          </ac:spMkLst>
        </pc:spChg>
        <pc:spChg chg="add mod topLvl">
          <ac:chgData name="Serralta Gabriel" userId="73bdd364-49c8-480e-ab7d-c8dc555ad60a" providerId="ADAL" clId="{9C10AF04-8275-491A-9C15-A82025A06D04}" dt="2020-05-19T18:25:53.902" v="2733" actId="1076"/>
          <ac:spMkLst>
            <pc:docMk/>
            <pc:sldMk cId="1929658864" sldId="389"/>
            <ac:spMk id="60" creationId="{C172B731-E258-479E-8892-2E9B8C21D54E}"/>
          </ac:spMkLst>
        </pc:spChg>
        <pc:spChg chg="add mod">
          <ac:chgData name="Serralta Gabriel" userId="73bdd364-49c8-480e-ab7d-c8dc555ad60a" providerId="ADAL" clId="{9C10AF04-8275-491A-9C15-A82025A06D04}" dt="2020-05-19T18:25:53.902" v="2733" actId="1076"/>
          <ac:spMkLst>
            <pc:docMk/>
            <pc:sldMk cId="1929658864" sldId="389"/>
            <ac:spMk id="63" creationId="{0D75502C-2655-4141-B405-B651F379B79B}"/>
          </ac:spMkLst>
        </pc:spChg>
        <pc:spChg chg="add mod ord">
          <ac:chgData name="Serralta Gabriel" userId="73bdd364-49c8-480e-ab7d-c8dc555ad60a" providerId="ADAL" clId="{9C10AF04-8275-491A-9C15-A82025A06D04}" dt="2020-05-19T18:25:53.902" v="2733" actId="1076"/>
          <ac:spMkLst>
            <pc:docMk/>
            <pc:sldMk cId="1929658864" sldId="389"/>
            <ac:spMk id="64" creationId="{0008B815-0FA1-4DFE-B9DA-AC72F5ACEDD8}"/>
          </ac:spMkLst>
        </pc:spChg>
        <pc:spChg chg="add mod ord">
          <ac:chgData name="Serralta Gabriel" userId="73bdd364-49c8-480e-ab7d-c8dc555ad60a" providerId="ADAL" clId="{9C10AF04-8275-491A-9C15-A82025A06D04}" dt="2020-05-19T18:25:53.902" v="2733" actId="1076"/>
          <ac:spMkLst>
            <pc:docMk/>
            <pc:sldMk cId="1929658864" sldId="389"/>
            <ac:spMk id="65" creationId="{66F0F8DD-CCBC-476E-8FCE-67F60DF5F413}"/>
          </ac:spMkLst>
        </pc:spChg>
        <pc:spChg chg="add mod">
          <ac:chgData name="Serralta Gabriel" userId="73bdd364-49c8-480e-ab7d-c8dc555ad60a" providerId="ADAL" clId="{9C10AF04-8275-491A-9C15-A82025A06D04}" dt="2020-05-19T18:25:53.902" v="2733" actId="1076"/>
          <ac:spMkLst>
            <pc:docMk/>
            <pc:sldMk cId="1929658864" sldId="389"/>
            <ac:spMk id="67" creationId="{A3CEE451-6709-480E-9DC9-62EBBED4562C}"/>
          </ac:spMkLst>
        </pc:spChg>
        <pc:grpChg chg="add del mod">
          <ac:chgData name="Serralta Gabriel" userId="73bdd364-49c8-480e-ab7d-c8dc555ad60a" providerId="ADAL" clId="{9C10AF04-8275-491A-9C15-A82025A06D04}" dt="2020-05-19T16:38:32.103" v="703" actId="165"/>
          <ac:grpSpMkLst>
            <pc:docMk/>
            <pc:sldMk cId="1929658864" sldId="389"/>
            <ac:grpSpMk id="61" creationId="{5ABA4642-0D94-4C35-AA4A-9E2D883ED232}"/>
          </ac:grpSpMkLst>
        </pc:grpChg>
        <pc:picChg chg="add del mod">
          <ac:chgData name="Serralta Gabriel" userId="73bdd364-49c8-480e-ab7d-c8dc555ad60a" providerId="ADAL" clId="{9C10AF04-8275-491A-9C15-A82025A06D04}" dt="2020-05-19T16:37:12.176" v="689" actId="478"/>
          <ac:picMkLst>
            <pc:docMk/>
            <pc:sldMk cId="1929658864" sldId="389"/>
            <ac:picMk id="4" creationId="{111D1030-B2AA-4195-A4A4-C64B84DB0CF8}"/>
          </ac:picMkLst>
        </pc:picChg>
        <pc:picChg chg="add del">
          <ac:chgData name="Serralta Gabriel" userId="73bdd364-49c8-480e-ab7d-c8dc555ad60a" providerId="ADAL" clId="{9C10AF04-8275-491A-9C15-A82025A06D04}" dt="2020-05-19T16:37:34.940" v="694"/>
          <ac:picMkLst>
            <pc:docMk/>
            <pc:sldMk cId="1929658864" sldId="389"/>
            <ac:picMk id="13" creationId="{1BA0CE46-98DB-4A86-A9D0-D098FE9402D6}"/>
          </ac:picMkLst>
        </pc:picChg>
        <pc:picChg chg="add del">
          <ac:chgData name="Serralta Gabriel" userId="73bdd364-49c8-480e-ab7d-c8dc555ad60a" providerId="ADAL" clId="{9C10AF04-8275-491A-9C15-A82025A06D04}" dt="2020-05-19T16:37:34.940" v="694"/>
          <ac:picMkLst>
            <pc:docMk/>
            <pc:sldMk cId="1929658864" sldId="389"/>
            <ac:picMk id="21" creationId="{1AC87BF4-8A87-4D39-B7AD-EC2216F9E59C}"/>
          </ac:picMkLst>
        </pc:picChg>
        <pc:picChg chg="add del">
          <ac:chgData name="Serralta Gabriel" userId="73bdd364-49c8-480e-ab7d-c8dc555ad60a" providerId="ADAL" clId="{9C10AF04-8275-491A-9C15-A82025A06D04}" dt="2020-05-19T16:37:34.940" v="694"/>
          <ac:picMkLst>
            <pc:docMk/>
            <pc:sldMk cId="1929658864" sldId="389"/>
            <ac:picMk id="22" creationId="{C3BB29EB-5556-49D5-8FEC-AE561AC3AEFD}"/>
          </ac:picMkLst>
        </pc:picChg>
        <pc:picChg chg="add del">
          <ac:chgData name="Serralta Gabriel" userId="73bdd364-49c8-480e-ab7d-c8dc555ad60a" providerId="ADAL" clId="{9C10AF04-8275-491A-9C15-A82025A06D04}" dt="2020-05-19T16:37:34.940" v="694"/>
          <ac:picMkLst>
            <pc:docMk/>
            <pc:sldMk cId="1929658864" sldId="389"/>
            <ac:picMk id="23" creationId="{F48D5298-A929-4552-A4FE-5F9851644675}"/>
          </ac:picMkLst>
        </pc:picChg>
        <pc:picChg chg="add del">
          <ac:chgData name="Serralta Gabriel" userId="73bdd364-49c8-480e-ab7d-c8dc555ad60a" providerId="ADAL" clId="{9C10AF04-8275-491A-9C15-A82025A06D04}" dt="2020-05-19T16:37:34.940" v="694"/>
          <ac:picMkLst>
            <pc:docMk/>
            <pc:sldMk cId="1929658864" sldId="389"/>
            <ac:picMk id="24" creationId="{EC138940-BBC1-4C0B-A6E1-3242AC139EA4}"/>
          </ac:picMkLst>
        </pc:picChg>
        <pc:picChg chg="add del">
          <ac:chgData name="Serralta Gabriel" userId="73bdd364-49c8-480e-ab7d-c8dc555ad60a" providerId="ADAL" clId="{9C10AF04-8275-491A-9C15-A82025A06D04}" dt="2020-05-19T16:37:34.940" v="694"/>
          <ac:picMkLst>
            <pc:docMk/>
            <pc:sldMk cId="1929658864" sldId="389"/>
            <ac:picMk id="25" creationId="{DBC61D59-F18A-4B9B-AA1C-7EEB1310BA1D}"/>
          </ac:picMkLst>
        </pc:picChg>
        <pc:picChg chg="add del">
          <ac:chgData name="Serralta Gabriel" userId="73bdd364-49c8-480e-ab7d-c8dc555ad60a" providerId="ADAL" clId="{9C10AF04-8275-491A-9C15-A82025A06D04}" dt="2020-05-19T16:37:34.940" v="694"/>
          <ac:picMkLst>
            <pc:docMk/>
            <pc:sldMk cId="1929658864" sldId="389"/>
            <ac:picMk id="29" creationId="{75D3EB72-8EDA-46BE-A072-E26AAD8B8B03}"/>
          </ac:picMkLst>
        </pc:picChg>
        <pc:picChg chg="add del">
          <ac:chgData name="Serralta Gabriel" userId="73bdd364-49c8-480e-ab7d-c8dc555ad60a" providerId="ADAL" clId="{9C10AF04-8275-491A-9C15-A82025A06D04}" dt="2020-05-19T16:37:34.940" v="694"/>
          <ac:picMkLst>
            <pc:docMk/>
            <pc:sldMk cId="1929658864" sldId="389"/>
            <ac:picMk id="30" creationId="{0399D935-4BC8-4E2D-B941-C701C65ADFA8}"/>
          </ac:picMkLst>
        </pc:picChg>
        <pc:picChg chg="add del">
          <ac:chgData name="Serralta Gabriel" userId="73bdd364-49c8-480e-ab7d-c8dc555ad60a" providerId="ADAL" clId="{9C10AF04-8275-491A-9C15-A82025A06D04}" dt="2020-05-19T16:37:34.940" v="694"/>
          <ac:picMkLst>
            <pc:docMk/>
            <pc:sldMk cId="1929658864" sldId="389"/>
            <ac:picMk id="32" creationId="{4FB3A48F-5704-4BF7-BC2A-35AB9CEABDA3}"/>
          </ac:picMkLst>
        </pc:picChg>
        <pc:picChg chg="add del">
          <ac:chgData name="Serralta Gabriel" userId="73bdd364-49c8-480e-ab7d-c8dc555ad60a" providerId="ADAL" clId="{9C10AF04-8275-491A-9C15-A82025A06D04}" dt="2020-05-19T16:37:34.940" v="694"/>
          <ac:picMkLst>
            <pc:docMk/>
            <pc:sldMk cId="1929658864" sldId="389"/>
            <ac:picMk id="34" creationId="{0E104DC0-1C79-472C-B81A-1351D69FB1ED}"/>
          </ac:picMkLst>
        </pc:picChg>
        <pc:picChg chg="add mod ord topLvl">
          <ac:chgData name="Serralta Gabriel" userId="73bdd364-49c8-480e-ab7d-c8dc555ad60a" providerId="ADAL" clId="{9C10AF04-8275-491A-9C15-A82025A06D04}" dt="2020-05-19T18:25:53.902" v="2733" actId="1076"/>
          <ac:picMkLst>
            <pc:docMk/>
            <pc:sldMk cId="1929658864" sldId="389"/>
            <ac:picMk id="37" creationId="{7929CB39-B584-46EB-A1A5-39EB6F732AF9}"/>
          </ac:picMkLst>
        </pc:picChg>
        <pc:picChg chg="add mod topLvl">
          <ac:chgData name="Serralta Gabriel" userId="73bdd364-49c8-480e-ab7d-c8dc555ad60a" providerId="ADAL" clId="{9C10AF04-8275-491A-9C15-A82025A06D04}" dt="2020-05-19T18:25:53.902" v="2733" actId="1076"/>
          <ac:picMkLst>
            <pc:docMk/>
            <pc:sldMk cId="1929658864" sldId="389"/>
            <ac:picMk id="45" creationId="{06FF3A76-7B00-4270-B95D-B7D41ED3F2BA}"/>
          </ac:picMkLst>
        </pc:picChg>
        <pc:picChg chg="add mod topLvl">
          <ac:chgData name="Serralta Gabriel" userId="73bdd364-49c8-480e-ab7d-c8dc555ad60a" providerId="ADAL" clId="{9C10AF04-8275-491A-9C15-A82025A06D04}" dt="2020-05-19T18:25:53.902" v="2733" actId="1076"/>
          <ac:picMkLst>
            <pc:docMk/>
            <pc:sldMk cId="1929658864" sldId="389"/>
            <ac:picMk id="46" creationId="{635B67FB-2048-42E9-BAAE-D79ADDDB8379}"/>
          </ac:picMkLst>
        </pc:picChg>
        <pc:picChg chg="add mod topLvl">
          <ac:chgData name="Serralta Gabriel" userId="73bdd364-49c8-480e-ab7d-c8dc555ad60a" providerId="ADAL" clId="{9C10AF04-8275-491A-9C15-A82025A06D04}" dt="2020-05-19T18:25:53.902" v="2733" actId="1076"/>
          <ac:picMkLst>
            <pc:docMk/>
            <pc:sldMk cId="1929658864" sldId="389"/>
            <ac:picMk id="47" creationId="{CC1F61DE-ED84-4A20-B2FB-2AF0C2C2BBD3}"/>
          </ac:picMkLst>
        </pc:picChg>
        <pc:picChg chg="add mod topLvl">
          <ac:chgData name="Serralta Gabriel" userId="73bdd364-49c8-480e-ab7d-c8dc555ad60a" providerId="ADAL" clId="{9C10AF04-8275-491A-9C15-A82025A06D04}" dt="2020-05-19T18:25:53.902" v="2733" actId="1076"/>
          <ac:picMkLst>
            <pc:docMk/>
            <pc:sldMk cId="1929658864" sldId="389"/>
            <ac:picMk id="48" creationId="{9B0F36C6-47AF-44D7-8769-CB8A1ACA3BF6}"/>
          </ac:picMkLst>
        </pc:picChg>
        <pc:picChg chg="add mod topLvl">
          <ac:chgData name="Serralta Gabriel" userId="73bdd364-49c8-480e-ab7d-c8dc555ad60a" providerId="ADAL" clId="{9C10AF04-8275-491A-9C15-A82025A06D04}" dt="2020-05-19T18:25:53.902" v="2733" actId="1076"/>
          <ac:picMkLst>
            <pc:docMk/>
            <pc:sldMk cId="1929658864" sldId="389"/>
            <ac:picMk id="49" creationId="{720C8A7E-6BB6-4AB0-8861-52328F04452D}"/>
          </ac:picMkLst>
        </pc:picChg>
        <pc:picChg chg="add mod topLvl">
          <ac:chgData name="Serralta Gabriel" userId="73bdd364-49c8-480e-ab7d-c8dc555ad60a" providerId="ADAL" clId="{9C10AF04-8275-491A-9C15-A82025A06D04}" dt="2020-05-19T18:25:53.902" v="2733" actId="1076"/>
          <ac:picMkLst>
            <pc:docMk/>
            <pc:sldMk cId="1929658864" sldId="389"/>
            <ac:picMk id="53" creationId="{4188C35A-555C-4B5B-9E92-3FE2D026ACAC}"/>
          </ac:picMkLst>
        </pc:picChg>
        <pc:picChg chg="add mod topLvl">
          <ac:chgData name="Serralta Gabriel" userId="73bdd364-49c8-480e-ab7d-c8dc555ad60a" providerId="ADAL" clId="{9C10AF04-8275-491A-9C15-A82025A06D04}" dt="2020-05-19T18:25:53.902" v="2733" actId="1076"/>
          <ac:picMkLst>
            <pc:docMk/>
            <pc:sldMk cId="1929658864" sldId="389"/>
            <ac:picMk id="54" creationId="{9DC42278-E305-4665-8920-537E021A8B9B}"/>
          </ac:picMkLst>
        </pc:picChg>
        <pc:picChg chg="add mod topLvl">
          <ac:chgData name="Serralta Gabriel" userId="73bdd364-49c8-480e-ab7d-c8dc555ad60a" providerId="ADAL" clId="{9C10AF04-8275-491A-9C15-A82025A06D04}" dt="2020-05-19T18:25:53.902" v="2733" actId="1076"/>
          <ac:picMkLst>
            <pc:docMk/>
            <pc:sldMk cId="1929658864" sldId="389"/>
            <ac:picMk id="56" creationId="{5B63ACBC-D1C3-4E15-9A07-6F6C25623310}"/>
          </ac:picMkLst>
        </pc:picChg>
        <pc:picChg chg="add mod topLvl">
          <ac:chgData name="Serralta Gabriel" userId="73bdd364-49c8-480e-ab7d-c8dc555ad60a" providerId="ADAL" clId="{9C10AF04-8275-491A-9C15-A82025A06D04}" dt="2020-05-19T18:25:53.902" v="2733" actId="1076"/>
          <ac:picMkLst>
            <pc:docMk/>
            <pc:sldMk cId="1929658864" sldId="389"/>
            <ac:picMk id="58" creationId="{FB56F6BE-8098-4B9C-B613-09E8723D47B0}"/>
          </ac:picMkLst>
        </pc:picChg>
        <pc:picChg chg="add mod">
          <ac:chgData name="Serralta Gabriel" userId="73bdd364-49c8-480e-ab7d-c8dc555ad60a" providerId="ADAL" clId="{9C10AF04-8275-491A-9C15-A82025A06D04}" dt="2020-05-19T18:25:53.902" v="2733" actId="1076"/>
          <ac:picMkLst>
            <pc:docMk/>
            <pc:sldMk cId="1929658864" sldId="389"/>
            <ac:picMk id="62" creationId="{B7B0970D-BECC-4047-922F-6A239C82A388}"/>
          </ac:picMkLst>
        </pc:picChg>
        <pc:picChg chg="add mod">
          <ac:chgData name="Serralta Gabriel" userId="73bdd364-49c8-480e-ab7d-c8dc555ad60a" providerId="ADAL" clId="{9C10AF04-8275-491A-9C15-A82025A06D04}" dt="2020-05-19T18:25:53.902" v="2733" actId="1076"/>
          <ac:picMkLst>
            <pc:docMk/>
            <pc:sldMk cId="1929658864" sldId="389"/>
            <ac:picMk id="66" creationId="{D10CE539-2606-43EC-BDEB-B09814C97295}"/>
          </ac:picMkLst>
        </pc:picChg>
      </pc:sldChg>
      <pc:sldChg chg="add del">
        <pc:chgData name="Serralta Gabriel" userId="73bdd364-49c8-480e-ab7d-c8dc555ad60a" providerId="ADAL" clId="{9C10AF04-8275-491A-9C15-A82025A06D04}" dt="2020-05-19T15:51:58.961" v="79" actId="2696"/>
        <pc:sldMkLst>
          <pc:docMk/>
          <pc:sldMk cId="3144185835" sldId="390"/>
        </pc:sldMkLst>
      </pc:sldChg>
      <pc:sldChg chg="modSp add del">
        <pc:chgData name="Serralta Gabriel" userId="73bdd364-49c8-480e-ab7d-c8dc555ad60a" providerId="ADAL" clId="{9C10AF04-8275-491A-9C15-A82025A06D04}" dt="2020-05-19T16:44:33.419" v="753" actId="2696"/>
        <pc:sldMkLst>
          <pc:docMk/>
          <pc:sldMk cId="3014226893" sldId="391"/>
        </pc:sldMkLst>
        <pc:spChg chg="mod">
          <ac:chgData name="Serralta Gabriel" userId="73bdd364-49c8-480e-ab7d-c8dc555ad60a" providerId="ADAL" clId="{9C10AF04-8275-491A-9C15-A82025A06D04}" dt="2020-05-19T15:52:25.693" v="127" actId="20577"/>
          <ac:spMkLst>
            <pc:docMk/>
            <pc:sldMk cId="3014226893" sldId="391"/>
            <ac:spMk id="2" creationId="{1FF32A2D-C58F-4FA2-AB1F-4CBF47B62E16}"/>
          </ac:spMkLst>
        </pc:spChg>
      </pc:sldChg>
      <pc:sldChg chg="delSp modSp add">
        <pc:chgData name="Serralta Gabriel" userId="73bdd364-49c8-480e-ab7d-c8dc555ad60a" providerId="ADAL" clId="{9C10AF04-8275-491A-9C15-A82025A06D04}" dt="2020-05-19T18:30:42.508" v="2883" actId="20577"/>
        <pc:sldMkLst>
          <pc:docMk/>
          <pc:sldMk cId="2292505943" sldId="392"/>
        </pc:sldMkLst>
        <pc:spChg chg="mod">
          <ac:chgData name="Serralta Gabriel" userId="73bdd364-49c8-480e-ab7d-c8dc555ad60a" providerId="ADAL" clId="{9C10AF04-8275-491A-9C15-A82025A06D04}" dt="2020-05-19T15:56:05.656" v="197" actId="14100"/>
          <ac:spMkLst>
            <pc:docMk/>
            <pc:sldMk cId="2292505943" sldId="392"/>
            <ac:spMk id="2" creationId="{D20177FC-F5B2-4BB8-B223-6018FBAAE9F7}"/>
          </ac:spMkLst>
        </pc:spChg>
        <pc:spChg chg="mod">
          <ac:chgData name="Serralta Gabriel" userId="73bdd364-49c8-480e-ab7d-c8dc555ad60a" providerId="ADAL" clId="{9C10AF04-8275-491A-9C15-A82025A06D04}" dt="2020-05-19T18:30:42.508" v="2883" actId="20577"/>
          <ac:spMkLst>
            <pc:docMk/>
            <pc:sldMk cId="2292505943" sldId="392"/>
            <ac:spMk id="3" creationId="{99F11719-7677-4846-AF04-648F1FA09AE7}"/>
          </ac:spMkLst>
        </pc:spChg>
        <pc:spChg chg="del">
          <ac:chgData name="Serralta Gabriel" userId="73bdd364-49c8-480e-ab7d-c8dc555ad60a" providerId="ADAL" clId="{9C10AF04-8275-491A-9C15-A82025A06D04}" dt="2020-05-19T15:56:16.861" v="198" actId="478"/>
          <ac:spMkLst>
            <pc:docMk/>
            <pc:sldMk cId="2292505943" sldId="392"/>
            <ac:spMk id="4" creationId="{2C6BD631-935D-4881-9A24-4BAF9A3C5ECA}"/>
          </ac:spMkLst>
        </pc:spChg>
      </pc:sldChg>
      <pc:sldChg chg="addSp delSp modSp add">
        <pc:chgData name="Serralta Gabriel" userId="73bdd364-49c8-480e-ab7d-c8dc555ad60a" providerId="ADAL" clId="{9C10AF04-8275-491A-9C15-A82025A06D04}" dt="2020-05-19T18:32:09.567" v="2885" actId="14100"/>
        <pc:sldMkLst>
          <pc:docMk/>
          <pc:sldMk cId="1166163721" sldId="393"/>
        </pc:sldMkLst>
        <pc:spChg chg="mod">
          <ac:chgData name="Serralta Gabriel" userId="73bdd364-49c8-480e-ab7d-c8dc555ad60a" providerId="ADAL" clId="{9C10AF04-8275-491A-9C15-A82025A06D04}" dt="2020-05-19T15:58:41.977" v="279" actId="20577"/>
          <ac:spMkLst>
            <pc:docMk/>
            <pc:sldMk cId="1166163721" sldId="393"/>
            <ac:spMk id="2" creationId="{D20177FC-F5B2-4BB8-B223-6018FBAAE9F7}"/>
          </ac:spMkLst>
        </pc:spChg>
        <pc:spChg chg="del">
          <ac:chgData name="Serralta Gabriel" userId="73bdd364-49c8-480e-ab7d-c8dc555ad60a" providerId="ADAL" clId="{9C10AF04-8275-491A-9C15-A82025A06D04}" dt="2020-05-19T16:25:13.039" v="668" actId="478"/>
          <ac:spMkLst>
            <pc:docMk/>
            <pc:sldMk cId="1166163721" sldId="393"/>
            <ac:spMk id="3" creationId="{99F11719-7677-4846-AF04-648F1FA09AE7}"/>
          </ac:spMkLst>
        </pc:spChg>
        <pc:spChg chg="add mod">
          <ac:chgData name="Serralta Gabriel" userId="73bdd364-49c8-480e-ab7d-c8dc555ad60a" providerId="ADAL" clId="{9C10AF04-8275-491A-9C15-A82025A06D04}" dt="2020-05-19T17:50:42.995" v="2057" actId="14100"/>
          <ac:spMkLst>
            <pc:docMk/>
            <pc:sldMk cId="1166163721" sldId="393"/>
            <ac:spMk id="6" creationId="{B52BB2FB-3CC7-467A-B64E-98172E6D817E}"/>
          </ac:spMkLst>
        </pc:spChg>
        <pc:spChg chg="add mod">
          <ac:chgData name="Serralta Gabriel" userId="73bdd364-49c8-480e-ab7d-c8dc555ad60a" providerId="ADAL" clId="{9C10AF04-8275-491A-9C15-A82025A06D04}" dt="2020-05-19T17:17:47.251" v="1113" actId="14100"/>
          <ac:spMkLst>
            <pc:docMk/>
            <pc:sldMk cId="1166163721" sldId="393"/>
            <ac:spMk id="7" creationId="{44AD388E-7FE4-4390-982C-74432569C586}"/>
          </ac:spMkLst>
        </pc:spChg>
        <pc:spChg chg="add mod">
          <ac:chgData name="Serralta Gabriel" userId="73bdd364-49c8-480e-ab7d-c8dc555ad60a" providerId="ADAL" clId="{9C10AF04-8275-491A-9C15-A82025A06D04}" dt="2020-05-19T17:50:48.732" v="2058" actId="108"/>
          <ac:spMkLst>
            <pc:docMk/>
            <pc:sldMk cId="1166163721" sldId="393"/>
            <ac:spMk id="11" creationId="{E98E269A-78B9-4F09-B746-857828E49B43}"/>
          </ac:spMkLst>
        </pc:spChg>
        <pc:spChg chg="add mod">
          <ac:chgData name="Serralta Gabriel" userId="73bdd364-49c8-480e-ab7d-c8dc555ad60a" providerId="ADAL" clId="{9C10AF04-8275-491A-9C15-A82025A06D04}" dt="2020-05-19T17:49:53.946" v="2049" actId="1076"/>
          <ac:spMkLst>
            <pc:docMk/>
            <pc:sldMk cId="1166163721" sldId="393"/>
            <ac:spMk id="12" creationId="{36562F2E-D99E-4D0A-971B-2C3501616DC8}"/>
          </ac:spMkLst>
        </pc:spChg>
        <pc:spChg chg="add mod">
          <ac:chgData name="Serralta Gabriel" userId="73bdd364-49c8-480e-ab7d-c8dc555ad60a" providerId="ADAL" clId="{9C10AF04-8275-491A-9C15-A82025A06D04}" dt="2020-05-19T18:32:09.567" v="2885" actId="14100"/>
          <ac:spMkLst>
            <pc:docMk/>
            <pc:sldMk cId="1166163721" sldId="393"/>
            <ac:spMk id="13" creationId="{2D314564-0B5F-4010-914D-43C99EAAA973}"/>
          </ac:spMkLst>
        </pc:spChg>
        <pc:picChg chg="add mod">
          <ac:chgData name="Serralta Gabriel" userId="73bdd364-49c8-480e-ab7d-c8dc555ad60a" providerId="ADAL" clId="{9C10AF04-8275-491A-9C15-A82025A06D04}" dt="2020-05-19T17:17:19.099" v="1105" actId="1076"/>
          <ac:picMkLst>
            <pc:docMk/>
            <pc:sldMk cId="1166163721" sldId="393"/>
            <ac:picMk id="4" creationId="{899647C3-D820-42F9-B79B-1F21D877601A}"/>
          </ac:picMkLst>
        </pc:picChg>
        <pc:picChg chg="add mod">
          <ac:chgData name="Serralta Gabriel" userId="73bdd364-49c8-480e-ab7d-c8dc555ad60a" providerId="ADAL" clId="{9C10AF04-8275-491A-9C15-A82025A06D04}" dt="2020-05-19T17:17:28.172" v="1107" actId="1076"/>
          <ac:picMkLst>
            <pc:docMk/>
            <pc:sldMk cId="1166163721" sldId="393"/>
            <ac:picMk id="5" creationId="{B3568B94-0556-4F26-B1FA-0E39A87E2DDC}"/>
          </ac:picMkLst>
        </pc:picChg>
        <pc:picChg chg="add mod">
          <ac:chgData name="Serralta Gabriel" userId="73bdd364-49c8-480e-ab7d-c8dc555ad60a" providerId="ADAL" clId="{9C10AF04-8275-491A-9C15-A82025A06D04}" dt="2020-05-19T17:50:00.578" v="2050" actId="1076"/>
          <ac:picMkLst>
            <pc:docMk/>
            <pc:sldMk cId="1166163721" sldId="393"/>
            <ac:picMk id="8" creationId="{2BB6D061-606E-45EF-BCF7-78EC4D38D116}"/>
          </ac:picMkLst>
        </pc:picChg>
        <pc:picChg chg="add mod">
          <ac:chgData name="Serralta Gabriel" userId="73bdd364-49c8-480e-ab7d-c8dc555ad60a" providerId="ADAL" clId="{9C10AF04-8275-491A-9C15-A82025A06D04}" dt="2020-05-19T17:50:00.578" v="2050" actId="1076"/>
          <ac:picMkLst>
            <pc:docMk/>
            <pc:sldMk cId="1166163721" sldId="393"/>
            <ac:picMk id="9" creationId="{3A7C80EC-A746-44A5-9D26-5F2DEC300170}"/>
          </ac:picMkLst>
        </pc:picChg>
        <pc:picChg chg="add mod">
          <ac:chgData name="Serralta Gabriel" userId="73bdd364-49c8-480e-ab7d-c8dc555ad60a" providerId="ADAL" clId="{9C10AF04-8275-491A-9C15-A82025A06D04}" dt="2020-05-19T17:48:54.043" v="2038" actId="1076"/>
          <ac:picMkLst>
            <pc:docMk/>
            <pc:sldMk cId="1166163721" sldId="393"/>
            <ac:picMk id="10" creationId="{223CF9B7-89FF-4DBD-96AF-888ABF7A6A39}"/>
          </ac:picMkLst>
        </pc:picChg>
      </pc:sldChg>
      <pc:sldChg chg="addSp delSp modSp add del">
        <pc:chgData name="Serralta Gabriel" userId="73bdd364-49c8-480e-ab7d-c8dc555ad60a" providerId="ADAL" clId="{9C10AF04-8275-491A-9C15-A82025A06D04}" dt="2020-05-19T18:42:22.693" v="2968" actId="20577"/>
        <pc:sldMkLst>
          <pc:docMk/>
          <pc:sldMk cId="3104605778" sldId="394"/>
        </pc:sldMkLst>
        <pc:spChg chg="del mod">
          <ac:chgData name="Serralta Gabriel" userId="73bdd364-49c8-480e-ab7d-c8dc555ad60a" providerId="ADAL" clId="{9C10AF04-8275-491A-9C15-A82025A06D04}" dt="2020-05-19T18:38:02.273" v="2951" actId="478"/>
          <ac:spMkLst>
            <pc:docMk/>
            <pc:sldMk cId="3104605778" sldId="394"/>
            <ac:spMk id="2" creationId="{D20177FC-F5B2-4BB8-B223-6018FBAAE9F7}"/>
          </ac:spMkLst>
        </pc:spChg>
        <pc:spChg chg="del">
          <ac:chgData name="Serralta Gabriel" userId="73bdd364-49c8-480e-ab7d-c8dc555ad60a" providerId="ADAL" clId="{9C10AF04-8275-491A-9C15-A82025A06D04}" dt="2020-05-19T16:16:26.540" v="644" actId="478"/>
          <ac:spMkLst>
            <pc:docMk/>
            <pc:sldMk cId="3104605778" sldId="394"/>
            <ac:spMk id="3" creationId="{99F11719-7677-4846-AF04-648F1FA09AE7}"/>
          </ac:spMkLst>
        </pc:spChg>
        <pc:spChg chg="add del mod">
          <ac:chgData name="Serralta Gabriel" userId="73bdd364-49c8-480e-ab7d-c8dc555ad60a" providerId="ADAL" clId="{9C10AF04-8275-491A-9C15-A82025A06D04}" dt="2020-05-19T16:25:06.640" v="667"/>
          <ac:spMkLst>
            <pc:docMk/>
            <pc:sldMk cId="3104605778" sldId="394"/>
            <ac:spMk id="6" creationId="{02281912-6243-4BCE-813C-3D2C04E987A0}"/>
          </ac:spMkLst>
        </pc:spChg>
        <pc:spChg chg="add del mod">
          <ac:chgData name="Serralta Gabriel" userId="73bdd364-49c8-480e-ab7d-c8dc555ad60a" providerId="ADAL" clId="{9C10AF04-8275-491A-9C15-A82025A06D04}" dt="2020-05-19T16:25:06.640" v="667"/>
          <ac:spMkLst>
            <pc:docMk/>
            <pc:sldMk cId="3104605778" sldId="394"/>
            <ac:spMk id="7" creationId="{C8C67A92-7DCA-4C61-A293-66FE524EE3C2}"/>
          </ac:spMkLst>
        </pc:spChg>
        <pc:spChg chg="add mod">
          <ac:chgData name="Serralta Gabriel" userId="73bdd364-49c8-480e-ab7d-c8dc555ad60a" providerId="ADAL" clId="{9C10AF04-8275-491A-9C15-A82025A06D04}" dt="2020-05-19T18:42:22.693" v="2968" actId="20577"/>
          <ac:spMkLst>
            <pc:docMk/>
            <pc:sldMk cId="3104605778" sldId="394"/>
            <ac:spMk id="8" creationId="{9EC877E9-0FCF-499D-B25F-4B3F5F104C4E}"/>
          </ac:spMkLst>
        </pc:spChg>
        <pc:spChg chg="add mod">
          <ac:chgData name="Serralta Gabriel" userId="73bdd364-49c8-480e-ab7d-c8dc555ad60a" providerId="ADAL" clId="{9C10AF04-8275-491A-9C15-A82025A06D04}" dt="2020-05-19T18:37:08.414" v="2949" actId="14100"/>
          <ac:spMkLst>
            <pc:docMk/>
            <pc:sldMk cId="3104605778" sldId="394"/>
            <ac:spMk id="9" creationId="{110D9318-7E1C-4026-ABF3-DBFD6D544612}"/>
          </ac:spMkLst>
        </pc:spChg>
        <pc:spChg chg="add mod">
          <ac:chgData name="Serralta Gabriel" userId="73bdd364-49c8-480e-ab7d-c8dc555ad60a" providerId="ADAL" clId="{9C10AF04-8275-491A-9C15-A82025A06D04}" dt="2020-05-19T18:38:12.259" v="2953" actId="1076"/>
          <ac:spMkLst>
            <pc:docMk/>
            <pc:sldMk cId="3104605778" sldId="394"/>
            <ac:spMk id="20" creationId="{575D8087-E1C9-4CA4-8367-8EE5A412B608}"/>
          </ac:spMkLst>
        </pc:spChg>
        <pc:spChg chg="add del mod">
          <ac:chgData name="Serralta Gabriel" userId="73bdd364-49c8-480e-ab7d-c8dc555ad60a" providerId="ADAL" clId="{9C10AF04-8275-491A-9C15-A82025A06D04}" dt="2020-05-19T18:38:07.527" v="2952" actId="478"/>
          <ac:spMkLst>
            <pc:docMk/>
            <pc:sldMk cId="3104605778" sldId="394"/>
            <ac:spMk id="22" creationId="{1EB7F3EE-0431-4B5B-9CD1-CC054038D5E1}"/>
          </ac:spMkLst>
        </pc:spChg>
        <pc:grpChg chg="add mod">
          <ac:chgData name="Serralta Gabriel" userId="73bdd364-49c8-480e-ab7d-c8dc555ad60a" providerId="ADAL" clId="{9C10AF04-8275-491A-9C15-A82025A06D04}" dt="2020-05-19T17:20:57.267" v="1135" actId="1076"/>
          <ac:grpSpMkLst>
            <pc:docMk/>
            <pc:sldMk cId="3104605778" sldId="394"/>
            <ac:grpSpMk id="10" creationId="{06B5ABBC-BA82-4FDB-988E-FDA22C1EC21E}"/>
          </ac:grpSpMkLst>
        </pc:grpChg>
        <pc:picChg chg="add del mod">
          <ac:chgData name="Serralta Gabriel" userId="73bdd364-49c8-480e-ab7d-c8dc555ad60a" providerId="ADAL" clId="{9C10AF04-8275-491A-9C15-A82025A06D04}" dt="2020-05-19T16:25:06.640" v="667"/>
          <ac:picMkLst>
            <pc:docMk/>
            <pc:sldMk cId="3104605778" sldId="394"/>
            <ac:picMk id="4" creationId="{A894027D-BBA6-429B-828C-DB61E89778AA}"/>
          </ac:picMkLst>
        </pc:picChg>
        <pc:picChg chg="add del mod">
          <ac:chgData name="Serralta Gabriel" userId="73bdd364-49c8-480e-ab7d-c8dc555ad60a" providerId="ADAL" clId="{9C10AF04-8275-491A-9C15-A82025A06D04}" dt="2020-05-19T16:25:06.640" v="667"/>
          <ac:picMkLst>
            <pc:docMk/>
            <pc:sldMk cId="3104605778" sldId="394"/>
            <ac:picMk id="5" creationId="{0F23E3FA-020F-49BC-87A8-8E84A6A1C9F4}"/>
          </ac:picMkLst>
        </pc:picChg>
      </pc:sldChg>
      <pc:sldChg chg="addSp delSp modSp add">
        <pc:chgData name="Serralta Gabriel" userId="73bdd364-49c8-480e-ab7d-c8dc555ad60a" providerId="ADAL" clId="{9C10AF04-8275-491A-9C15-A82025A06D04}" dt="2020-05-19T18:34:43.495" v="2899" actId="688"/>
        <pc:sldMkLst>
          <pc:docMk/>
          <pc:sldMk cId="2474419366" sldId="395"/>
        </pc:sldMkLst>
        <pc:spChg chg="mod">
          <ac:chgData name="Serralta Gabriel" userId="73bdd364-49c8-480e-ab7d-c8dc555ad60a" providerId="ADAL" clId="{9C10AF04-8275-491A-9C15-A82025A06D04}" dt="2020-05-19T17:17:04.175" v="1103" actId="404"/>
          <ac:spMkLst>
            <pc:docMk/>
            <pc:sldMk cId="2474419366" sldId="395"/>
            <ac:spMk id="2" creationId="{D20177FC-F5B2-4BB8-B223-6018FBAAE9F7}"/>
          </ac:spMkLst>
        </pc:spChg>
        <pc:spChg chg="del mod">
          <ac:chgData name="Serralta Gabriel" userId="73bdd364-49c8-480e-ab7d-c8dc555ad60a" providerId="ADAL" clId="{9C10AF04-8275-491A-9C15-A82025A06D04}" dt="2020-05-19T17:12:21.092" v="1082" actId="478"/>
          <ac:spMkLst>
            <pc:docMk/>
            <pc:sldMk cId="2474419366" sldId="395"/>
            <ac:spMk id="6" creationId="{B52BB2FB-3CC7-467A-B64E-98172E6D817E}"/>
          </ac:spMkLst>
        </pc:spChg>
        <pc:spChg chg="del mod">
          <ac:chgData name="Serralta Gabriel" userId="73bdd364-49c8-480e-ab7d-c8dc555ad60a" providerId="ADAL" clId="{9C10AF04-8275-491A-9C15-A82025A06D04}" dt="2020-05-19T17:12:23.077" v="1083" actId="478"/>
          <ac:spMkLst>
            <pc:docMk/>
            <pc:sldMk cId="2474419366" sldId="395"/>
            <ac:spMk id="7" creationId="{44AD388E-7FE4-4390-982C-74432569C586}"/>
          </ac:spMkLst>
        </pc:spChg>
        <pc:spChg chg="add mod">
          <ac:chgData name="Serralta Gabriel" userId="73bdd364-49c8-480e-ab7d-c8dc555ad60a" providerId="ADAL" clId="{9C10AF04-8275-491A-9C15-A82025A06D04}" dt="2020-05-19T17:13:28.892" v="1090" actId="1076"/>
          <ac:spMkLst>
            <pc:docMk/>
            <pc:sldMk cId="2474419366" sldId="395"/>
            <ac:spMk id="9" creationId="{68906E74-2623-48F1-8FF7-02263F0628E0}"/>
          </ac:spMkLst>
        </pc:spChg>
        <pc:spChg chg="add mod">
          <ac:chgData name="Serralta Gabriel" userId="73bdd364-49c8-480e-ab7d-c8dc555ad60a" providerId="ADAL" clId="{9C10AF04-8275-491A-9C15-A82025A06D04}" dt="2020-05-19T17:13:49.043" v="1092" actId="1076"/>
          <ac:spMkLst>
            <pc:docMk/>
            <pc:sldMk cId="2474419366" sldId="395"/>
            <ac:spMk id="10" creationId="{AD6CF638-CDB4-46E5-A590-25FF3B3EE778}"/>
          </ac:spMkLst>
        </pc:spChg>
        <pc:spChg chg="add mod">
          <ac:chgData name="Serralta Gabriel" userId="73bdd364-49c8-480e-ab7d-c8dc555ad60a" providerId="ADAL" clId="{9C10AF04-8275-491A-9C15-A82025A06D04}" dt="2020-05-19T17:13:28.892" v="1090" actId="1076"/>
          <ac:spMkLst>
            <pc:docMk/>
            <pc:sldMk cId="2474419366" sldId="395"/>
            <ac:spMk id="11" creationId="{222AC33B-496B-4F06-A897-ECF465AA3F9F}"/>
          </ac:spMkLst>
        </pc:spChg>
        <pc:spChg chg="add mod">
          <ac:chgData name="Serralta Gabriel" userId="73bdd364-49c8-480e-ab7d-c8dc555ad60a" providerId="ADAL" clId="{9C10AF04-8275-491A-9C15-A82025A06D04}" dt="2020-05-19T17:13:28.892" v="1090" actId="1076"/>
          <ac:spMkLst>
            <pc:docMk/>
            <pc:sldMk cId="2474419366" sldId="395"/>
            <ac:spMk id="12" creationId="{BEAFD52D-E0B4-4DBD-8A87-6612508AD563}"/>
          </ac:spMkLst>
        </pc:spChg>
        <pc:spChg chg="add mod">
          <ac:chgData name="Serralta Gabriel" userId="73bdd364-49c8-480e-ab7d-c8dc555ad60a" providerId="ADAL" clId="{9C10AF04-8275-491A-9C15-A82025A06D04}" dt="2020-05-19T17:13:52.563" v="1093" actId="1076"/>
          <ac:spMkLst>
            <pc:docMk/>
            <pc:sldMk cId="2474419366" sldId="395"/>
            <ac:spMk id="13" creationId="{D8DCAD66-317C-4D7B-8A00-65B7B16A5DB2}"/>
          </ac:spMkLst>
        </pc:spChg>
        <pc:spChg chg="add mod">
          <ac:chgData name="Serralta Gabriel" userId="73bdd364-49c8-480e-ab7d-c8dc555ad60a" providerId="ADAL" clId="{9C10AF04-8275-491A-9C15-A82025A06D04}" dt="2020-05-19T17:13:28.892" v="1090" actId="1076"/>
          <ac:spMkLst>
            <pc:docMk/>
            <pc:sldMk cId="2474419366" sldId="395"/>
            <ac:spMk id="14" creationId="{0A314DCE-54FA-493B-B705-DFDA6F14FF5B}"/>
          </ac:spMkLst>
        </pc:spChg>
        <pc:spChg chg="add mod">
          <ac:chgData name="Serralta Gabriel" userId="73bdd364-49c8-480e-ab7d-c8dc555ad60a" providerId="ADAL" clId="{9C10AF04-8275-491A-9C15-A82025A06D04}" dt="2020-05-19T17:13:41.788" v="1091" actId="1076"/>
          <ac:spMkLst>
            <pc:docMk/>
            <pc:sldMk cId="2474419366" sldId="395"/>
            <ac:spMk id="15" creationId="{12959955-954D-4F32-BD26-9D96C81312D9}"/>
          </ac:spMkLst>
        </pc:spChg>
        <pc:spChg chg="add mod">
          <ac:chgData name="Serralta Gabriel" userId="73bdd364-49c8-480e-ab7d-c8dc555ad60a" providerId="ADAL" clId="{9C10AF04-8275-491A-9C15-A82025A06D04}" dt="2020-05-19T18:34:43.495" v="2899" actId="688"/>
          <ac:spMkLst>
            <pc:docMk/>
            <pc:sldMk cId="2474419366" sldId="395"/>
            <ac:spMk id="16" creationId="{CADBCD07-4EC6-430C-8B14-9F899D58C428}"/>
          </ac:spMkLst>
        </pc:spChg>
        <pc:spChg chg="add mod">
          <ac:chgData name="Serralta Gabriel" userId="73bdd364-49c8-480e-ab7d-c8dc555ad60a" providerId="ADAL" clId="{9C10AF04-8275-491A-9C15-A82025A06D04}" dt="2020-05-19T17:12:57.260" v="1085" actId="1076"/>
          <ac:spMkLst>
            <pc:docMk/>
            <pc:sldMk cId="2474419366" sldId="395"/>
            <ac:spMk id="17" creationId="{4450FD9F-C78C-4C4E-A9FF-3F024EE7E3B6}"/>
          </ac:spMkLst>
        </pc:spChg>
        <pc:spChg chg="add mod">
          <ac:chgData name="Serralta Gabriel" userId="73bdd364-49c8-480e-ab7d-c8dc555ad60a" providerId="ADAL" clId="{9C10AF04-8275-491A-9C15-A82025A06D04}" dt="2020-05-19T17:13:20.213" v="1089" actId="1076"/>
          <ac:spMkLst>
            <pc:docMk/>
            <pc:sldMk cId="2474419366" sldId="395"/>
            <ac:spMk id="18" creationId="{A5BFB631-9174-4BEA-B806-DB5D65BECF89}"/>
          </ac:spMkLst>
        </pc:spChg>
        <pc:spChg chg="add mod">
          <ac:chgData name="Serralta Gabriel" userId="73bdd364-49c8-480e-ab7d-c8dc555ad60a" providerId="ADAL" clId="{9C10AF04-8275-491A-9C15-A82025A06D04}" dt="2020-05-19T18:33:39.801" v="2889" actId="1076"/>
          <ac:spMkLst>
            <pc:docMk/>
            <pc:sldMk cId="2474419366" sldId="395"/>
            <ac:spMk id="19" creationId="{B66AB8C5-0509-4488-88A3-1AC8CD877BE3}"/>
          </ac:spMkLst>
        </pc:spChg>
        <pc:picChg chg="del">
          <ac:chgData name="Serralta Gabriel" userId="73bdd364-49c8-480e-ab7d-c8dc555ad60a" providerId="ADAL" clId="{9C10AF04-8275-491A-9C15-A82025A06D04}" dt="2020-05-19T17:12:17.082" v="1078" actId="478"/>
          <ac:picMkLst>
            <pc:docMk/>
            <pc:sldMk cId="2474419366" sldId="395"/>
            <ac:picMk id="4" creationId="{899647C3-D820-42F9-B79B-1F21D877601A}"/>
          </ac:picMkLst>
        </pc:picChg>
        <pc:picChg chg="del">
          <ac:chgData name="Serralta Gabriel" userId="73bdd364-49c8-480e-ab7d-c8dc555ad60a" providerId="ADAL" clId="{9C10AF04-8275-491A-9C15-A82025A06D04}" dt="2020-05-19T17:12:18.188" v="1079" actId="478"/>
          <ac:picMkLst>
            <pc:docMk/>
            <pc:sldMk cId="2474419366" sldId="395"/>
            <ac:picMk id="5" creationId="{B3568B94-0556-4F26-B1FA-0E39A87E2DDC}"/>
          </ac:picMkLst>
        </pc:picChg>
        <pc:picChg chg="add mod">
          <ac:chgData name="Serralta Gabriel" userId="73bdd364-49c8-480e-ab7d-c8dc555ad60a" providerId="ADAL" clId="{9C10AF04-8275-491A-9C15-A82025A06D04}" dt="2020-05-19T17:13:28.892" v="1090" actId="1076"/>
          <ac:picMkLst>
            <pc:docMk/>
            <pc:sldMk cId="2474419366" sldId="395"/>
            <ac:picMk id="8" creationId="{1CA36E86-9089-4689-B7B8-52C798DDA247}"/>
          </ac:picMkLst>
        </pc:picChg>
      </pc:sldChg>
      <pc:sldChg chg="addSp delSp modSp add">
        <pc:chgData name="Serralta Gabriel" userId="73bdd364-49c8-480e-ab7d-c8dc555ad60a" providerId="ADAL" clId="{9C10AF04-8275-491A-9C15-A82025A06D04}" dt="2020-05-19T19:00:15.753" v="3082" actId="1076"/>
        <pc:sldMkLst>
          <pc:docMk/>
          <pc:sldMk cId="1753716277" sldId="396"/>
        </pc:sldMkLst>
        <pc:spChg chg="mod">
          <ac:chgData name="Serralta Gabriel" userId="73bdd364-49c8-480e-ab7d-c8dc555ad60a" providerId="ADAL" clId="{9C10AF04-8275-491A-9C15-A82025A06D04}" dt="2020-05-19T18:38:19.726" v="2954" actId="6549"/>
          <ac:spMkLst>
            <pc:docMk/>
            <pc:sldMk cId="1753716277" sldId="396"/>
            <ac:spMk id="2" creationId="{D20177FC-F5B2-4BB8-B223-6018FBAAE9F7}"/>
          </ac:spMkLst>
        </pc:spChg>
        <pc:spChg chg="del">
          <ac:chgData name="Serralta Gabriel" userId="73bdd364-49c8-480e-ab7d-c8dc555ad60a" providerId="ADAL" clId="{9C10AF04-8275-491A-9C15-A82025A06D04}" dt="2020-05-19T17:52:42.623" v="2157" actId="478"/>
          <ac:spMkLst>
            <pc:docMk/>
            <pc:sldMk cId="1753716277" sldId="396"/>
            <ac:spMk id="8" creationId="{9EC877E9-0FCF-499D-B25F-4B3F5F104C4E}"/>
          </ac:spMkLst>
        </pc:spChg>
        <pc:spChg chg="mod">
          <ac:chgData name="Serralta Gabriel" userId="73bdd364-49c8-480e-ab7d-c8dc555ad60a" providerId="ADAL" clId="{9C10AF04-8275-491A-9C15-A82025A06D04}" dt="2020-05-19T17:52:59.110" v="2194" actId="20577"/>
          <ac:spMkLst>
            <pc:docMk/>
            <pc:sldMk cId="1753716277" sldId="396"/>
            <ac:spMk id="9" creationId="{110D9318-7E1C-4026-ABF3-DBFD6D544612}"/>
          </ac:spMkLst>
        </pc:spChg>
        <pc:grpChg chg="del">
          <ac:chgData name="Serralta Gabriel" userId="73bdd364-49c8-480e-ab7d-c8dc555ad60a" providerId="ADAL" clId="{9C10AF04-8275-491A-9C15-A82025A06D04}" dt="2020-05-19T17:52:46.159" v="2159" actId="478"/>
          <ac:grpSpMkLst>
            <pc:docMk/>
            <pc:sldMk cId="1753716277" sldId="396"/>
            <ac:grpSpMk id="10" creationId="{06B5ABBC-BA82-4FDB-988E-FDA22C1EC21E}"/>
          </ac:grpSpMkLst>
        </pc:grpChg>
        <pc:grpChg chg="add del mod">
          <ac:chgData name="Serralta Gabriel" userId="73bdd364-49c8-480e-ab7d-c8dc555ad60a" providerId="ADAL" clId="{9C10AF04-8275-491A-9C15-A82025A06D04}" dt="2020-05-19T18:57:58.682" v="3057" actId="165"/>
          <ac:grpSpMkLst>
            <pc:docMk/>
            <pc:sldMk cId="1753716277" sldId="396"/>
            <ac:grpSpMk id="20" creationId="{94FDA993-6321-45ED-8A9E-92C93A481D09}"/>
          </ac:grpSpMkLst>
        </pc:grpChg>
        <pc:grpChg chg="del mod topLvl">
          <ac:chgData name="Serralta Gabriel" userId="73bdd364-49c8-480e-ab7d-c8dc555ad60a" providerId="ADAL" clId="{9C10AF04-8275-491A-9C15-A82025A06D04}" dt="2020-05-19T18:58:04.150" v="3058" actId="165"/>
          <ac:grpSpMkLst>
            <pc:docMk/>
            <pc:sldMk cId="1753716277" sldId="396"/>
            <ac:grpSpMk id="22" creationId="{6DAD56C5-4F1B-4BB6-9CC7-53CBAF077419}"/>
          </ac:grpSpMkLst>
        </pc:grpChg>
        <pc:grpChg chg="add del mod">
          <ac:chgData name="Serralta Gabriel" userId="73bdd364-49c8-480e-ab7d-c8dc555ad60a" providerId="ADAL" clId="{9C10AF04-8275-491A-9C15-A82025A06D04}" dt="2020-05-19T18:55:32.638" v="3047" actId="165"/>
          <ac:grpSpMkLst>
            <pc:docMk/>
            <pc:sldMk cId="1753716277" sldId="396"/>
            <ac:grpSpMk id="39" creationId="{AE2A0C3F-9A45-4A5F-BF17-F0A6827ACA24}"/>
          </ac:grpSpMkLst>
        </pc:grpChg>
        <pc:picChg chg="add del mod">
          <ac:chgData name="Serralta Gabriel" userId="73bdd364-49c8-480e-ab7d-c8dc555ad60a" providerId="ADAL" clId="{9C10AF04-8275-491A-9C15-A82025A06D04}" dt="2020-05-19T17:54:36.485" v="2237"/>
          <ac:picMkLst>
            <pc:docMk/>
            <pc:sldMk cId="1753716277" sldId="396"/>
            <ac:picMk id="3" creationId="{D4D2E45A-02A0-40EA-8227-DC6EFF0894C6}"/>
          </ac:picMkLst>
        </pc:picChg>
        <pc:picChg chg="add mod">
          <ac:chgData name="Serralta Gabriel" userId="73bdd364-49c8-480e-ab7d-c8dc555ad60a" providerId="ADAL" clId="{9C10AF04-8275-491A-9C15-A82025A06D04}" dt="2020-05-19T18:57:48.073" v="3056" actId="1076"/>
          <ac:picMkLst>
            <pc:docMk/>
            <pc:sldMk cId="1753716277" sldId="396"/>
            <ac:picMk id="4" creationId="{B7503ADE-4765-4423-ADA9-D1C8FF74600F}"/>
          </ac:picMkLst>
        </pc:picChg>
        <pc:picChg chg="add del mod">
          <ac:chgData name="Serralta Gabriel" userId="73bdd364-49c8-480e-ab7d-c8dc555ad60a" providerId="ADAL" clId="{9C10AF04-8275-491A-9C15-A82025A06D04}" dt="2020-05-19T19:00:02.017" v="3078" actId="478"/>
          <ac:picMkLst>
            <pc:docMk/>
            <pc:sldMk cId="1753716277" sldId="396"/>
            <ac:picMk id="5" creationId="{ACF97B28-A366-4EF7-A09A-2D2D88F3115D}"/>
          </ac:picMkLst>
        </pc:picChg>
        <pc:picChg chg="add mod">
          <ac:chgData name="Serralta Gabriel" userId="73bdd364-49c8-480e-ab7d-c8dc555ad60a" providerId="ADAL" clId="{9C10AF04-8275-491A-9C15-A82025A06D04}" dt="2020-05-19T19:00:15.753" v="3082" actId="1076"/>
          <ac:picMkLst>
            <pc:docMk/>
            <pc:sldMk cId="1753716277" sldId="396"/>
            <ac:picMk id="6" creationId="{69F61169-956D-4816-A102-0CFFF17B9A5D}"/>
          </ac:picMkLst>
        </pc:picChg>
        <pc:picChg chg="mod topLvl">
          <ac:chgData name="Serralta Gabriel" userId="73bdd364-49c8-480e-ab7d-c8dc555ad60a" providerId="ADAL" clId="{9C10AF04-8275-491A-9C15-A82025A06D04}" dt="2020-05-19T18:57:58.682" v="3057" actId="165"/>
          <ac:picMkLst>
            <pc:docMk/>
            <pc:sldMk cId="1753716277" sldId="396"/>
            <ac:picMk id="21" creationId="{760B0104-E98F-4476-9AC4-D1BA69D28640}"/>
          </ac:picMkLst>
        </pc:picChg>
        <pc:picChg chg="mod topLvl">
          <ac:chgData name="Serralta Gabriel" userId="73bdd364-49c8-480e-ab7d-c8dc555ad60a" providerId="ADAL" clId="{9C10AF04-8275-491A-9C15-A82025A06D04}" dt="2020-05-19T18:58:04.150" v="3058" actId="165"/>
          <ac:picMkLst>
            <pc:docMk/>
            <pc:sldMk cId="1753716277" sldId="396"/>
            <ac:picMk id="23" creationId="{1BB9CC98-AD98-4A24-AA62-5358F562D23F}"/>
          </ac:picMkLst>
        </pc:picChg>
        <pc:picChg chg="mod topLvl">
          <ac:chgData name="Serralta Gabriel" userId="73bdd364-49c8-480e-ab7d-c8dc555ad60a" providerId="ADAL" clId="{9C10AF04-8275-491A-9C15-A82025A06D04}" dt="2020-05-19T18:58:04.150" v="3058" actId="165"/>
          <ac:picMkLst>
            <pc:docMk/>
            <pc:sldMk cId="1753716277" sldId="396"/>
            <ac:picMk id="24" creationId="{3990A9D6-9147-4AA3-9CB7-EA842DC04FC8}"/>
          </ac:picMkLst>
        </pc:picChg>
        <pc:picChg chg="mod topLvl">
          <ac:chgData name="Serralta Gabriel" userId="73bdd364-49c8-480e-ab7d-c8dc555ad60a" providerId="ADAL" clId="{9C10AF04-8275-491A-9C15-A82025A06D04}" dt="2020-05-19T18:58:04.150" v="3058" actId="165"/>
          <ac:picMkLst>
            <pc:docMk/>
            <pc:sldMk cId="1753716277" sldId="396"/>
            <ac:picMk id="25" creationId="{14B2D52D-880C-4C6C-AF2A-F45A72E1724F}"/>
          </ac:picMkLst>
        </pc:picChg>
        <pc:picChg chg="mod topLvl">
          <ac:chgData name="Serralta Gabriel" userId="73bdd364-49c8-480e-ab7d-c8dc555ad60a" providerId="ADAL" clId="{9C10AF04-8275-491A-9C15-A82025A06D04}" dt="2020-05-19T18:58:39.265" v="3065" actId="1076"/>
          <ac:picMkLst>
            <pc:docMk/>
            <pc:sldMk cId="1753716277" sldId="396"/>
            <ac:picMk id="26" creationId="{665F270C-2936-407E-8F47-D4EACB965B8E}"/>
          </ac:picMkLst>
        </pc:picChg>
        <pc:picChg chg="mod topLvl">
          <ac:chgData name="Serralta Gabriel" userId="73bdd364-49c8-480e-ab7d-c8dc555ad60a" providerId="ADAL" clId="{9C10AF04-8275-491A-9C15-A82025A06D04}" dt="2020-05-19T18:58:31.849" v="3064" actId="1076"/>
          <ac:picMkLst>
            <pc:docMk/>
            <pc:sldMk cId="1753716277" sldId="396"/>
            <ac:picMk id="27" creationId="{F2AF9436-FCBF-4A58-8038-5F071E060D5E}"/>
          </ac:picMkLst>
        </pc:picChg>
        <pc:picChg chg="del mod topLvl">
          <ac:chgData name="Serralta Gabriel" userId="73bdd364-49c8-480e-ab7d-c8dc555ad60a" providerId="ADAL" clId="{9C10AF04-8275-491A-9C15-A82025A06D04}" dt="2020-05-19T18:58:23.439" v="3062" actId="478"/>
          <ac:picMkLst>
            <pc:docMk/>
            <pc:sldMk cId="1753716277" sldId="396"/>
            <ac:picMk id="28" creationId="{03273A33-BB4B-4350-996D-FE51B99421A2}"/>
          </ac:picMkLst>
        </pc:picChg>
        <pc:picChg chg="mod topLvl">
          <ac:chgData name="Serralta Gabriel" userId="73bdd364-49c8-480e-ab7d-c8dc555ad60a" providerId="ADAL" clId="{9C10AF04-8275-491A-9C15-A82025A06D04}" dt="2020-05-19T18:58:25.920" v="3063" actId="1076"/>
          <ac:picMkLst>
            <pc:docMk/>
            <pc:sldMk cId="1753716277" sldId="396"/>
            <ac:picMk id="29" creationId="{0424CADE-2810-4C50-A7BA-F586A1DD8230}"/>
          </ac:picMkLst>
        </pc:picChg>
        <pc:picChg chg="mod topLvl">
          <ac:chgData name="Serralta Gabriel" userId="73bdd364-49c8-480e-ab7d-c8dc555ad60a" providerId="ADAL" clId="{9C10AF04-8275-491A-9C15-A82025A06D04}" dt="2020-05-19T18:58:04.150" v="3058" actId="165"/>
          <ac:picMkLst>
            <pc:docMk/>
            <pc:sldMk cId="1753716277" sldId="396"/>
            <ac:picMk id="30" creationId="{023AFF40-798E-4BE2-9851-D9335F835DEF}"/>
          </ac:picMkLst>
        </pc:picChg>
        <pc:picChg chg="mod topLvl">
          <ac:chgData name="Serralta Gabriel" userId="73bdd364-49c8-480e-ab7d-c8dc555ad60a" providerId="ADAL" clId="{9C10AF04-8275-491A-9C15-A82025A06D04}" dt="2020-05-19T18:58:04.150" v="3058" actId="165"/>
          <ac:picMkLst>
            <pc:docMk/>
            <pc:sldMk cId="1753716277" sldId="396"/>
            <ac:picMk id="31" creationId="{EE1CF028-92E3-4590-9582-F394E9D20E03}"/>
          </ac:picMkLst>
        </pc:picChg>
        <pc:picChg chg="mod topLvl">
          <ac:chgData name="Serralta Gabriel" userId="73bdd364-49c8-480e-ab7d-c8dc555ad60a" providerId="ADAL" clId="{9C10AF04-8275-491A-9C15-A82025A06D04}" dt="2020-05-19T18:58:04.150" v="3058" actId="165"/>
          <ac:picMkLst>
            <pc:docMk/>
            <pc:sldMk cId="1753716277" sldId="396"/>
            <ac:picMk id="32" creationId="{467A1594-DE00-4D4C-B3D7-0A2C1C4C8139}"/>
          </ac:picMkLst>
        </pc:picChg>
        <pc:picChg chg="mod topLvl">
          <ac:chgData name="Serralta Gabriel" userId="73bdd364-49c8-480e-ab7d-c8dc555ad60a" providerId="ADAL" clId="{9C10AF04-8275-491A-9C15-A82025A06D04}" dt="2020-05-19T18:58:15.193" v="3060" actId="1076"/>
          <ac:picMkLst>
            <pc:docMk/>
            <pc:sldMk cId="1753716277" sldId="396"/>
            <ac:picMk id="33" creationId="{89A3E34D-F35F-41FE-B862-97D014E7503E}"/>
          </ac:picMkLst>
        </pc:picChg>
        <pc:picChg chg="mod topLvl">
          <ac:chgData name="Serralta Gabriel" userId="73bdd364-49c8-480e-ab7d-c8dc555ad60a" providerId="ADAL" clId="{9C10AF04-8275-491A-9C15-A82025A06D04}" dt="2020-05-19T18:58:47.713" v="3068" actId="1076"/>
          <ac:picMkLst>
            <pc:docMk/>
            <pc:sldMk cId="1753716277" sldId="396"/>
            <ac:picMk id="34" creationId="{7D544418-F752-459D-B4BB-F558D0E1F85D}"/>
          </ac:picMkLst>
        </pc:picChg>
        <pc:picChg chg="del mod topLvl">
          <ac:chgData name="Serralta Gabriel" userId="73bdd364-49c8-480e-ab7d-c8dc555ad60a" providerId="ADAL" clId="{9C10AF04-8275-491A-9C15-A82025A06D04}" dt="2020-05-19T18:58:08.898" v="3059" actId="478"/>
          <ac:picMkLst>
            <pc:docMk/>
            <pc:sldMk cId="1753716277" sldId="396"/>
            <ac:picMk id="35" creationId="{AE6DDBE1-CB39-4FEB-ABE9-36E6439D1B93}"/>
          </ac:picMkLst>
        </pc:picChg>
        <pc:picChg chg="del mod topLvl">
          <ac:chgData name="Serralta Gabriel" userId="73bdd364-49c8-480e-ab7d-c8dc555ad60a" providerId="ADAL" clId="{9C10AF04-8275-491A-9C15-A82025A06D04}" dt="2020-05-19T18:58:55.055" v="3070" actId="478"/>
          <ac:picMkLst>
            <pc:docMk/>
            <pc:sldMk cId="1753716277" sldId="396"/>
            <ac:picMk id="36" creationId="{456BF5FD-7D9B-4385-A284-BBD80FE6CC59}"/>
          </ac:picMkLst>
        </pc:picChg>
        <pc:picChg chg="mod topLvl">
          <ac:chgData name="Serralta Gabriel" userId="73bdd364-49c8-480e-ab7d-c8dc555ad60a" providerId="ADAL" clId="{9C10AF04-8275-491A-9C15-A82025A06D04}" dt="2020-05-19T18:59:03.497" v="3073" actId="14100"/>
          <ac:picMkLst>
            <pc:docMk/>
            <pc:sldMk cId="1753716277" sldId="396"/>
            <ac:picMk id="37" creationId="{7570D9AE-CAFB-4D25-A5D9-820D9A9A674C}"/>
          </ac:picMkLst>
        </pc:picChg>
        <pc:picChg chg="mod topLvl">
          <ac:chgData name="Serralta Gabriel" userId="73bdd364-49c8-480e-ab7d-c8dc555ad60a" providerId="ADAL" clId="{9C10AF04-8275-491A-9C15-A82025A06D04}" dt="2020-05-19T18:58:44.817" v="3067" actId="14100"/>
          <ac:picMkLst>
            <pc:docMk/>
            <pc:sldMk cId="1753716277" sldId="396"/>
            <ac:picMk id="38" creationId="{33D4D06A-1D0F-475C-B7E6-CF1C09BC6CDD}"/>
          </ac:picMkLst>
        </pc:picChg>
        <pc:picChg chg="mod topLvl">
          <ac:chgData name="Serralta Gabriel" userId="73bdd364-49c8-480e-ab7d-c8dc555ad60a" providerId="ADAL" clId="{9C10AF04-8275-491A-9C15-A82025A06D04}" dt="2020-05-19T18:55:32.638" v="3047" actId="165"/>
          <ac:picMkLst>
            <pc:docMk/>
            <pc:sldMk cId="1753716277" sldId="396"/>
            <ac:picMk id="40" creationId="{5E0A713D-7CE2-4339-89BA-409C636D9E2F}"/>
          </ac:picMkLst>
        </pc:picChg>
        <pc:picChg chg="mod topLvl">
          <ac:chgData name="Serralta Gabriel" userId="73bdd364-49c8-480e-ab7d-c8dc555ad60a" providerId="ADAL" clId="{9C10AF04-8275-491A-9C15-A82025A06D04}" dt="2020-05-19T18:55:32.638" v="3047" actId="165"/>
          <ac:picMkLst>
            <pc:docMk/>
            <pc:sldMk cId="1753716277" sldId="396"/>
            <ac:picMk id="41" creationId="{929C10C1-15F2-44A8-BF1E-6A138A61301A}"/>
          </ac:picMkLst>
        </pc:picChg>
        <pc:picChg chg="mod topLvl">
          <ac:chgData name="Serralta Gabriel" userId="73bdd364-49c8-480e-ab7d-c8dc555ad60a" providerId="ADAL" clId="{9C10AF04-8275-491A-9C15-A82025A06D04}" dt="2020-05-19T18:55:32.638" v="3047" actId="165"/>
          <ac:picMkLst>
            <pc:docMk/>
            <pc:sldMk cId="1753716277" sldId="396"/>
            <ac:picMk id="42" creationId="{ED35E255-5166-4CA6-A4F8-E10181BF775A}"/>
          </ac:picMkLst>
        </pc:picChg>
        <pc:picChg chg="del mod topLvl">
          <ac:chgData name="Serralta Gabriel" userId="73bdd364-49c8-480e-ab7d-c8dc555ad60a" providerId="ADAL" clId="{9C10AF04-8275-491A-9C15-A82025A06D04}" dt="2020-05-19T18:55:37.175" v="3048" actId="478"/>
          <ac:picMkLst>
            <pc:docMk/>
            <pc:sldMk cId="1753716277" sldId="396"/>
            <ac:picMk id="43" creationId="{3807D69F-6E25-42F6-BE12-A2587E84B9A5}"/>
          </ac:picMkLst>
        </pc:picChg>
        <pc:picChg chg="mod topLvl">
          <ac:chgData name="Serralta Gabriel" userId="73bdd364-49c8-480e-ab7d-c8dc555ad60a" providerId="ADAL" clId="{9C10AF04-8275-491A-9C15-A82025A06D04}" dt="2020-05-19T18:55:32.638" v="3047" actId="165"/>
          <ac:picMkLst>
            <pc:docMk/>
            <pc:sldMk cId="1753716277" sldId="396"/>
            <ac:picMk id="44" creationId="{9BE1A185-FD61-4463-8A6B-FBFC488CE973}"/>
          </ac:picMkLst>
        </pc:picChg>
        <pc:picChg chg="mod topLvl">
          <ac:chgData name="Serralta Gabriel" userId="73bdd364-49c8-480e-ab7d-c8dc555ad60a" providerId="ADAL" clId="{9C10AF04-8275-491A-9C15-A82025A06D04}" dt="2020-05-19T18:55:32.638" v="3047" actId="165"/>
          <ac:picMkLst>
            <pc:docMk/>
            <pc:sldMk cId="1753716277" sldId="396"/>
            <ac:picMk id="45" creationId="{A9B92FD7-2E31-4033-A200-0599548EE187}"/>
          </ac:picMkLst>
        </pc:picChg>
        <pc:picChg chg="mod topLvl">
          <ac:chgData name="Serralta Gabriel" userId="73bdd364-49c8-480e-ab7d-c8dc555ad60a" providerId="ADAL" clId="{9C10AF04-8275-491A-9C15-A82025A06D04}" dt="2020-05-19T18:55:32.638" v="3047" actId="165"/>
          <ac:picMkLst>
            <pc:docMk/>
            <pc:sldMk cId="1753716277" sldId="396"/>
            <ac:picMk id="46" creationId="{47131E1F-583C-4192-AE4D-260C5C9EE5D7}"/>
          </ac:picMkLst>
        </pc:picChg>
        <pc:picChg chg="mod topLvl">
          <ac:chgData name="Serralta Gabriel" userId="73bdd364-49c8-480e-ab7d-c8dc555ad60a" providerId="ADAL" clId="{9C10AF04-8275-491A-9C15-A82025A06D04}" dt="2020-05-19T18:55:32.638" v="3047" actId="165"/>
          <ac:picMkLst>
            <pc:docMk/>
            <pc:sldMk cId="1753716277" sldId="396"/>
            <ac:picMk id="47" creationId="{5F15CC47-466D-4751-BD5B-D45E45A684C6}"/>
          </ac:picMkLst>
        </pc:picChg>
        <pc:picChg chg="mod topLvl">
          <ac:chgData name="Serralta Gabriel" userId="73bdd364-49c8-480e-ab7d-c8dc555ad60a" providerId="ADAL" clId="{9C10AF04-8275-491A-9C15-A82025A06D04}" dt="2020-05-19T18:55:32.638" v="3047" actId="165"/>
          <ac:picMkLst>
            <pc:docMk/>
            <pc:sldMk cId="1753716277" sldId="396"/>
            <ac:picMk id="48" creationId="{7BF1A028-9F68-4C06-AAC0-76B47D7FAE91}"/>
          </ac:picMkLst>
        </pc:picChg>
        <pc:picChg chg="mod topLvl">
          <ac:chgData name="Serralta Gabriel" userId="73bdd364-49c8-480e-ab7d-c8dc555ad60a" providerId="ADAL" clId="{9C10AF04-8275-491A-9C15-A82025A06D04}" dt="2020-05-19T18:55:32.638" v="3047" actId="165"/>
          <ac:picMkLst>
            <pc:docMk/>
            <pc:sldMk cId="1753716277" sldId="396"/>
            <ac:picMk id="49" creationId="{D1728E7B-2897-4D44-97C5-48B7C451FCA8}"/>
          </ac:picMkLst>
        </pc:picChg>
        <pc:picChg chg="mod topLvl">
          <ac:chgData name="Serralta Gabriel" userId="73bdd364-49c8-480e-ab7d-c8dc555ad60a" providerId="ADAL" clId="{9C10AF04-8275-491A-9C15-A82025A06D04}" dt="2020-05-19T18:55:32.638" v="3047" actId="165"/>
          <ac:picMkLst>
            <pc:docMk/>
            <pc:sldMk cId="1753716277" sldId="396"/>
            <ac:picMk id="50" creationId="{73B3A625-75A7-4D23-AC43-4B600535B649}"/>
          </ac:picMkLst>
        </pc:picChg>
        <pc:picChg chg="mod topLvl">
          <ac:chgData name="Serralta Gabriel" userId="73bdd364-49c8-480e-ab7d-c8dc555ad60a" providerId="ADAL" clId="{9C10AF04-8275-491A-9C15-A82025A06D04}" dt="2020-05-19T18:55:32.638" v="3047" actId="165"/>
          <ac:picMkLst>
            <pc:docMk/>
            <pc:sldMk cId="1753716277" sldId="396"/>
            <ac:picMk id="51" creationId="{869E5B12-FBC9-4A3C-B9F5-C935312A5862}"/>
          </ac:picMkLst>
        </pc:picChg>
        <pc:picChg chg="mod ord topLvl">
          <ac:chgData name="Serralta Gabriel" userId="73bdd364-49c8-480e-ab7d-c8dc555ad60a" providerId="ADAL" clId="{9C10AF04-8275-491A-9C15-A82025A06D04}" dt="2020-05-19T18:56:33.658" v="3053" actId="167"/>
          <ac:picMkLst>
            <pc:docMk/>
            <pc:sldMk cId="1753716277" sldId="396"/>
            <ac:picMk id="52" creationId="{6EE34759-B70E-493C-B777-C8D1C62F1555}"/>
          </ac:picMkLst>
        </pc:picChg>
        <pc:picChg chg="add mod">
          <ac:chgData name="Serralta Gabriel" userId="73bdd364-49c8-480e-ab7d-c8dc555ad60a" providerId="ADAL" clId="{9C10AF04-8275-491A-9C15-A82025A06D04}" dt="2020-05-19T18:58:59.353" v="3072" actId="1076"/>
          <ac:picMkLst>
            <pc:docMk/>
            <pc:sldMk cId="1753716277" sldId="396"/>
            <ac:picMk id="53" creationId="{47C8ACB0-413D-40F4-8A1F-B0F8736AAB8D}"/>
          </ac:picMkLst>
        </pc:picChg>
      </pc:sldChg>
      <pc:sldMasterChg chg="delSldLayout">
        <pc:chgData name="Serralta Gabriel" userId="73bdd364-49c8-480e-ab7d-c8dc555ad60a" providerId="ADAL" clId="{9C10AF04-8275-491A-9C15-A82025A06D04}" dt="2020-05-19T18:39:52.837" v="2957" actId="2696"/>
        <pc:sldMasterMkLst>
          <pc:docMk/>
          <pc:sldMasterMk cId="2954290340" sldId="2147483660"/>
        </pc:sldMasterMkLst>
        <pc:sldLayoutChg chg="del">
          <pc:chgData name="Serralta Gabriel" userId="73bdd364-49c8-480e-ab7d-c8dc555ad60a" providerId="ADAL" clId="{9C10AF04-8275-491A-9C15-A82025A06D04}" dt="2020-05-19T17:53:14.364" v="2198" actId="2696"/>
          <pc:sldLayoutMkLst>
            <pc:docMk/>
            <pc:sldMasterMk cId="2954290340" sldId="2147483660"/>
            <pc:sldLayoutMk cId="400824699" sldId="2147483674"/>
          </pc:sldLayoutMkLst>
        </pc:sldLayoutChg>
        <pc:sldLayoutChg chg="del">
          <pc:chgData name="Serralta Gabriel" userId="73bdd364-49c8-480e-ab7d-c8dc555ad60a" providerId="ADAL" clId="{9C10AF04-8275-491A-9C15-A82025A06D04}" dt="2020-05-19T18:39:52.837" v="2957" actId="2696"/>
          <pc:sldLayoutMkLst>
            <pc:docMk/>
            <pc:sldMasterMk cId="2954290340" sldId="2147483660"/>
            <pc:sldLayoutMk cId="2712199069" sldId="214748367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3CE7F40-43EE-41FD-B834-A07D5DD12A3C}" type="datetimeFigureOut">
              <a:rPr lang="es-AR" smtClean="0"/>
              <a:t>18/6/2020</a:t>
            </a:fld>
            <a:endParaRPr lang="es-AR"/>
          </a:p>
        </p:txBody>
      </p:sp>
      <p:sp>
        <p:nvSpPr>
          <p:cNvPr id="4" name="Marcador de pie de página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4B6746B4-C112-4B94-9BAA-DFAAF2177ABF}" type="slidenum">
              <a:rPr lang="es-AR" smtClean="0"/>
              <a:t>‹Nº›</a:t>
            </a:fld>
            <a:endParaRPr lang="es-AR"/>
          </a:p>
        </p:txBody>
      </p:sp>
    </p:spTree>
    <p:extLst>
      <p:ext uri="{BB962C8B-B14F-4D97-AF65-F5344CB8AC3E}">
        <p14:creationId xmlns:p14="http://schemas.microsoft.com/office/powerpoint/2010/main" val="4135910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63B2666-1839-4D35-B638-C8E9AF165199}" type="datetimeFigureOut">
              <a:rPr lang="es-AR" smtClean="0"/>
              <a:pPr/>
              <a:t>18/6/2020</a:t>
            </a:fld>
            <a:endParaRPr lang="es-AR"/>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2B58763-39A9-410F-9AC7-1CC1501BB856}" type="slidenum">
              <a:rPr lang="es-AR" smtClean="0"/>
              <a:pPr/>
              <a:t>‹Nº›</a:t>
            </a:fld>
            <a:endParaRPr lang="es-AR"/>
          </a:p>
        </p:txBody>
      </p:sp>
    </p:spTree>
    <p:extLst>
      <p:ext uri="{BB962C8B-B14F-4D97-AF65-F5344CB8AC3E}">
        <p14:creationId xmlns:p14="http://schemas.microsoft.com/office/powerpoint/2010/main" val="344212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edcb83640_0_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edcb83640_0_1: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rgbClr val="494949"/>
              </a:solidFill>
              <a:highlight>
                <a:srgbClr val="FFFFFF"/>
              </a:highlight>
              <a:latin typeface="Verdana"/>
              <a:ea typeface="Verdana"/>
              <a:cs typeface="Verdana"/>
              <a:sym typeface="Verdan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edcb83640_0_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edcb83640_0_1: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rgbClr val="494949"/>
              </a:solidFill>
              <a:highlight>
                <a:srgbClr val="FFFFFF"/>
              </a:highlight>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2B58763-39A9-410F-9AC7-1CC1501BB856}" type="slidenum">
              <a:rPr lang="es-AR" smtClean="0"/>
              <a:pPr/>
              <a:t>7</a:t>
            </a:fld>
            <a:endParaRPr lang="es-AR"/>
          </a:p>
        </p:txBody>
      </p:sp>
    </p:spTree>
    <p:extLst>
      <p:ext uri="{BB962C8B-B14F-4D97-AF65-F5344CB8AC3E}">
        <p14:creationId xmlns:p14="http://schemas.microsoft.com/office/powerpoint/2010/main" val="338223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edcb83640_0_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edcb83640_0_1: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rgbClr val="494949"/>
              </a:solidFill>
              <a:highlight>
                <a:srgbClr val="FFFFFF"/>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Sprint 0 – Prueba de concepto</a:t>
            </a:r>
          </a:p>
          <a:p>
            <a:endParaRPr lang="es-AR" dirty="0" smtClean="0"/>
          </a:p>
          <a:p>
            <a:r>
              <a:rPr lang="es-AR" dirty="0" smtClean="0"/>
              <a:t>Desarrollar dos ingestas con modalidad </a:t>
            </a:r>
            <a:r>
              <a:rPr lang="es-AR" dirty="0" err="1" smtClean="0"/>
              <a:t>Batch</a:t>
            </a:r>
            <a:r>
              <a:rPr lang="es-AR" dirty="0" smtClean="0"/>
              <a:t> y </a:t>
            </a:r>
            <a:r>
              <a:rPr lang="es-AR" dirty="0" err="1" smtClean="0"/>
              <a:t>near</a:t>
            </a:r>
            <a:r>
              <a:rPr lang="es-AR" dirty="0" smtClean="0"/>
              <a:t> real time.</a:t>
            </a:r>
          </a:p>
          <a:p>
            <a:r>
              <a:rPr lang="es-AR" dirty="0" smtClean="0"/>
              <a:t>En este sprint se utilizarán las herramientas definidas en la arquitectura de referencia.</a:t>
            </a:r>
          </a:p>
          <a:p>
            <a:r>
              <a:rPr lang="es-AR" dirty="0" smtClean="0"/>
              <a:t>Los desarrollos harán foco en la factibilidad y en la ejecución manual de los procesos.</a:t>
            </a:r>
          </a:p>
          <a:p>
            <a:r>
              <a:rPr lang="es-AR" dirty="0" smtClean="0"/>
              <a:t>No se tendrá en cuenta la automatización de los mismos, ni su orquestación.</a:t>
            </a:r>
          </a:p>
          <a:p>
            <a:endParaRPr lang="es-AR" dirty="0" smtClean="0"/>
          </a:p>
          <a:p>
            <a:endParaRPr lang="es-AR" dirty="0" smtClean="0"/>
          </a:p>
          <a:p>
            <a:r>
              <a:rPr lang="es-AR" dirty="0" smtClean="0"/>
              <a:t>Sprint 1 en adelante.</a:t>
            </a:r>
          </a:p>
          <a:p>
            <a:r>
              <a:rPr lang="es-AR" dirty="0" smtClean="0"/>
              <a:t>El sprint 1 de desarrollo se trabaja desarrollar, probar e implementar en pre producción, ingestas de datos.</a:t>
            </a:r>
          </a:p>
          <a:p>
            <a:r>
              <a:rPr lang="es-AR" dirty="0" smtClean="0"/>
              <a:t>Dicho proceso se automatizará y orquestará en la plataforma que se defina.</a:t>
            </a:r>
          </a:p>
          <a:p>
            <a:r>
              <a:rPr lang="es-AR" dirty="0" smtClean="0"/>
              <a:t>Luego habrá un Sprint de QA en que se prueban todas las ingestas y se validan los datos </a:t>
            </a:r>
            <a:r>
              <a:rPr lang="es-AR" dirty="0" err="1" smtClean="0"/>
              <a:t>ingestados</a:t>
            </a:r>
            <a:r>
              <a:rPr lang="es-AR" dirty="0" smtClean="0"/>
              <a:t>.</a:t>
            </a:r>
          </a:p>
          <a:p>
            <a:r>
              <a:rPr lang="es-AR" dirty="0" smtClean="0"/>
              <a:t>Finalmente habrá un Sprint de </a:t>
            </a:r>
            <a:r>
              <a:rPr lang="es-AR" dirty="0" err="1" smtClean="0"/>
              <a:t>Deploy</a:t>
            </a:r>
            <a:r>
              <a:rPr lang="es-AR" dirty="0" smtClean="0"/>
              <a:t> en Producción.</a:t>
            </a:r>
          </a:p>
          <a:p>
            <a:endParaRPr lang="es-AR" dirty="0" smtClean="0"/>
          </a:p>
          <a:p>
            <a:r>
              <a:rPr lang="es-AR" dirty="0" smtClean="0"/>
              <a:t>Los </a:t>
            </a:r>
            <a:r>
              <a:rPr lang="es-AR" dirty="0" err="1" smtClean="0"/>
              <a:t>sprints</a:t>
            </a:r>
            <a:r>
              <a:rPr lang="es-AR" dirty="0" smtClean="0"/>
              <a:t> se intercalarán y solaparán mensualmente.</a:t>
            </a:r>
            <a:endParaRPr lang="es-AR" dirty="0"/>
          </a:p>
        </p:txBody>
      </p:sp>
      <p:sp>
        <p:nvSpPr>
          <p:cNvPr id="4" name="3 Marcador de número de diapositiva"/>
          <p:cNvSpPr>
            <a:spLocks noGrp="1"/>
          </p:cNvSpPr>
          <p:nvPr>
            <p:ph type="sldNum" sz="quarter" idx="10"/>
          </p:nvPr>
        </p:nvSpPr>
        <p:spPr/>
        <p:txBody>
          <a:bodyPr/>
          <a:lstStyle/>
          <a:p>
            <a:fld id="{E2B58763-39A9-410F-9AC7-1CC1501BB856}" type="slidenum">
              <a:rPr lang="es-AR" smtClean="0"/>
              <a:pPr/>
              <a:t>14</a:t>
            </a:fld>
            <a:endParaRPr lang="es-AR"/>
          </a:p>
        </p:txBody>
      </p:sp>
    </p:spTree>
    <p:extLst>
      <p:ext uri="{BB962C8B-B14F-4D97-AF65-F5344CB8AC3E}">
        <p14:creationId xmlns:p14="http://schemas.microsoft.com/office/powerpoint/2010/main" val="420690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con contenido 1">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1333501"/>
            <a:ext cx="10982325" cy="45148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Título 6"/>
          <p:cNvSpPr>
            <a:spLocks noGrp="1"/>
          </p:cNvSpPr>
          <p:nvPr>
            <p:ph type="title" hasCustomPrompt="1"/>
          </p:nvPr>
        </p:nvSpPr>
        <p:spPr/>
        <p:txBody>
          <a:bodyPr/>
          <a:lstStyle/>
          <a:p>
            <a:r>
              <a:rPr lang="es-ES" dirty="0"/>
              <a:t>Título de la diapositiva</a:t>
            </a:r>
            <a:endParaRPr lang="es-AR" dirty="0"/>
          </a:p>
        </p:txBody>
      </p:sp>
    </p:spTree>
    <p:extLst>
      <p:ext uri="{BB962C8B-B14F-4D97-AF65-F5344CB8AC3E}">
        <p14:creationId xmlns:p14="http://schemas.microsoft.com/office/powerpoint/2010/main" val="9071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3" name="Título 2"/>
          <p:cNvSpPr>
            <a:spLocks noGrp="1"/>
          </p:cNvSpPr>
          <p:nvPr>
            <p:ph type="title" hasCustomPrompt="1"/>
          </p:nvPr>
        </p:nvSpPr>
        <p:spPr/>
        <p:txBody>
          <a:bodyPr/>
          <a:lstStyle>
            <a:lvl1pPr>
              <a:defRPr/>
            </a:lvl1pPr>
          </a:lstStyle>
          <a:p>
            <a:r>
              <a:rPr lang="es-ES" dirty="0"/>
              <a:t>Título de la presentación</a:t>
            </a:r>
            <a:endParaRPr lang="es-AR" dirty="0"/>
          </a:p>
        </p:txBody>
      </p:sp>
      <p:sp>
        <p:nvSpPr>
          <p:cNvPr id="7" name="Marcador de texto 6"/>
          <p:cNvSpPr>
            <a:spLocks noGrp="1"/>
          </p:cNvSpPr>
          <p:nvPr>
            <p:ph type="body" sz="quarter" idx="10" hasCustomPrompt="1"/>
          </p:nvPr>
        </p:nvSpPr>
        <p:spPr>
          <a:xfrm>
            <a:off x="4210051" y="4143376"/>
            <a:ext cx="7620000" cy="438149"/>
          </a:xfrm>
        </p:spPr>
        <p:txBody>
          <a:bodyPr>
            <a:normAutofit/>
          </a:bodyPr>
          <a:lstStyle>
            <a:lvl1pPr marL="0" indent="0" algn="ctr">
              <a:buNone/>
              <a:defRPr sz="2400" b="1">
                <a:solidFill>
                  <a:srgbClr val="F4ABC8"/>
                </a:solidFill>
                <a:latin typeface="Arial" panose="020B0604020202020204" pitchFamily="34" charset="0"/>
                <a:cs typeface="Arial" panose="020B0604020202020204" pitchFamily="34" charset="0"/>
              </a:defRPr>
            </a:lvl1pPr>
          </a:lstStyle>
          <a:p>
            <a:pPr lvl="0"/>
            <a:r>
              <a:rPr lang="es-AR" sz="2400" b="1" dirty="0">
                <a:latin typeface="Arial" panose="020B0604020202020204" pitchFamily="34" charset="0"/>
                <a:cs typeface="Arial" panose="020B0604020202020204" pitchFamily="34" charset="0"/>
              </a:rPr>
              <a:t>Subtítulo de la presentación</a:t>
            </a:r>
            <a:endParaRPr lang="es-AR" dirty="0"/>
          </a:p>
        </p:txBody>
      </p:sp>
    </p:spTree>
    <p:extLst>
      <p:ext uri="{BB962C8B-B14F-4D97-AF65-F5344CB8AC3E}">
        <p14:creationId xmlns:p14="http://schemas.microsoft.com/office/powerpoint/2010/main" val="415871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erre muchas gracia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734175" y="4289426"/>
            <a:ext cx="4476750" cy="463550"/>
          </a:xfrm>
          <a:prstGeom prst="rect">
            <a:avLst/>
          </a:prstGeom>
        </p:spPr>
        <p:txBody>
          <a:bodyPr/>
          <a:lstStyle>
            <a:lvl1pPr>
              <a:defRPr sz="2400" b="1">
                <a:solidFill>
                  <a:schemeClr val="bg1"/>
                </a:solidFill>
                <a:latin typeface="Arial" panose="020B0604020202020204" pitchFamily="34" charset="0"/>
                <a:cs typeface="Arial" panose="020B0604020202020204" pitchFamily="34" charset="0"/>
              </a:defRPr>
            </a:lvl1pPr>
          </a:lstStyle>
          <a:p>
            <a:r>
              <a:rPr lang="es-ES" dirty="0"/>
              <a:t>Muchas gracias</a:t>
            </a:r>
            <a:endParaRPr lang="es-AR" dirty="0"/>
          </a:p>
        </p:txBody>
      </p:sp>
    </p:spTree>
    <p:extLst>
      <p:ext uri="{BB962C8B-B14F-4D97-AF65-F5344CB8AC3E}">
        <p14:creationId xmlns:p14="http://schemas.microsoft.com/office/powerpoint/2010/main" val="81180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iapositiva con contenido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Título de la diapositiva</a:t>
            </a:r>
            <a:endParaRPr lang="en-US" dirty="0"/>
          </a:p>
        </p:txBody>
      </p:sp>
      <p:sp>
        <p:nvSpPr>
          <p:cNvPr id="3" name="Content Placeholder 2"/>
          <p:cNvSpPr>
            <a:spLocks noGrp="1"/>
          </p:cNvSpPr>
          <p:nvPr>
            <p:ph sz="half" idx="1"/>
          </p:nvPr>
        </p:nvSpPr>
        <p:spPr>
          <a:xfrm>
            <a:off x="371475" y="1332000"/>
            <a:ext cx="5400675" cy="45144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53800" y="1332000"/>
            <a:ext cx="5400000" cy="45144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25752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Diapositiva con contenido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200" y="358775"/>
            <a:ext cx="10983600" cy="720000"/>
          </a:xfrm>
        </p:spPr>
        <p:txBody>
          <a:bodyPr/>
          <a:lstStyle>
            <a:lvl1pPr>
              <a:defRPr baseline="0"/>
            </a:lvl1pPr>
          </a:lstStyle>
          <a:p>
            <a:r>
              <a:rPr lang="es-ES" dirty="0"/>
              <a:t>Título de la diapositiva</a:t>
            </a:r>
            <a:endParaRPr lang="en-US" dirty="0"/>
          </a:p>
        </p:txBody>
      </p:sp>
      <p:sp>
        <p:nvSpPr>
          <p:cNvPr id="3" name="Text Placeholder 2"/>
          <p:cNvSpPr>
            <a:spLocks noGrp="1"/>
          </p:cNvSpPr>
          <p:nvPr>
            <p:ph type="body" idx="1"/>
          </p:nvPr>
        </p:nvSpPr>
        <p:spPr>
          <a:xfrm>
            <a:off x="370800" y="1332000"/>
            <a:ext cx="5400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68612" y="2228850"/>
            <a:ext cx="5400000" cy="34671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53800" y="1332000"/>
            <a:ext cx="5400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953800" y="2228850"/>
            <a:ext cx="5400000" cy="3467100"/>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3902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Diapositiva con contenido 4">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306298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Diapositiva con contenido 5">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38867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con sub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47824"/>
            <a:ext cx="9144000" cy="1547813"/>
          </a:xfrm>
        </p:spPr>
        <p:txBody>
          <a:bodyPr anchor="b">
            <a:normAutofit/>
          </a:bodyPr>
          <a:lstStyle>
            <a:lvl1pPr algn="ctr">
              <a:defRPr sz="5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524000" y="3411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n-US" dirty="0"/>
          </a:p>
        </p:txBody>
      </p:sp>
    </p:spTree>
    <p:extLst>
      <p:ext uri="{BB962C8B-B14F-4D97-AF65-F5344CB8AC3E}">
        <p14:creationId xmlns:p14="http://schemas.microsoft.com/office/powerpoint/2010/main" val="87763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s-ES" dirty="0"/>
              <a:t>Título de la diapositiva</a:t>
            </a:r>
            <a:endParaRPr lang="en-US" dirty="0"/>
          </a:p>
        </p:txBody>
      </p:sp>
    </p:spTree>
    <p:extLst>
      <p:ext uri="{BB962C8B-B14F-4D97-AF65-F5344CB8AC3E}">
        <p14:creationId xmlns:p14="http://schemas.microsoft.com/office/powerpoint/2010/main" val="396515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iapositiv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20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6" name="Google Shape;26;p4"/>
          <p:cNvSpPr txBox="1">
            <a:spLocks noGrp="1"/>
          </p:cNvSpPr>
          <p:nvPr>
            <p:ph type="title"/>
          </p:nvPr>
        </p:nvSpPr>
        <p:spPr>
          <a:xfrm>
            <a:off x="3200333" y="767933"/>
            <a:ext cx="8428800" cy="847200"/>
          </a:xfrm>
          <a:prstGeom prst="rect">
            <a:avLst/>
          </a:prstGeom>
        </p:spPr>
        <p:txBody>
          <a:bodyPr spcFirstLastPara="1" wrap="square" lIns="121897" tIns="121897" rIns="121897" bIns="121897"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4"/>
          <p:cNvSpPr txBox="1">
            <a:spLocks noGrp="1"/>
          </p:cNvSpPr>
          <p:nvPr>
            <p:ph type="body" idx="1"/>
          </p:nvPr>
        </p:nvSpPr>
        <p:spPr>
          <a:xfrm>
            <a:off x="3213483" y="2127701"/>
            <a:ext cx="8428800" cy="4003200"/>
          </a:xfrm>
          <a:prstGeom prst="rect">
            <a:avLst/>
          </a:prstGeom>
        </p:spPr>
        <p:txBody>
          <a:bodyPr spcFirstLastPara="1" wrap="square" lIns="121897" tIns="121897" rIns="121897" bIns="121897"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28" name="Google Shape;28;p4"/>
          <p:cNvSpPr txBox="1">
            <a:spLocks noGrp="1"/>
          </p:cNvSpPr>
          <p:nvPr>
            <p:ph type="sldNum" idx="12"/>
          </p:nvPr>
        </p:nvSpPr>
        <p:spPr>
          <a:xfrm>
            <a:off x="11330665" y="6251679"/>
            <a:ext cx="731600" cy="524800"/>
          </a:xfrm>
          <a:prstGeom prst="rect">
            <a:avLst/>
          </a:prstGeom>
        </p:spPr>
        <p:txBody>
          <a:bodyPr spcFirstLastPara="1" wrap="square" lIns="121897" tIns="121897" rIns="121897" bIns="121897"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US" smtClean="0"/>
              <a:pPr algn="r"/>
              <a:t>‹Nº›</a:t>
            </a:fld>
            <a:endParaRPr lang="en-US"/>
          </a:p>
        </p:txBody>
      </p:sp>
    </p:spTree>
    <p:extLst>
      <p:ext uri="{BB962C8B-B14F-4D97-AF65-F5344CB8AC3E}">
        <p14:creationId xmlns:p14="http://schemas.microsoft.com/office/powerpoint/2010/main" val="265502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475" y="365125"/>
            <a:ext cx="10982325" cy="720000"/>
          </a:xfrm>
          <a:prstGeom prst="rect">
            <a:avLst/>
          </a:prstGeom>
        </p:spPr>
        <p:txBody>
          <a:bodyPr vert="horz" lIns="91440" tIns="45720" rIns="91440" bIns="45720" rtlCol="0" anchor="ctr">
            <a:normAutofit/>
          </a:bodyPr>
          <a:lstStyle/>
          <a:p>
            <a:r>
              <a:rPr lang="es-ES" dirty="0"/>
              <a:t>Título de la diapositiva</a:t>
            </a:r>
            <a:endParaRPr lang="en-US" dirty="0"/>
          </a:p>
        </p:txBody>
      </p:sp>
      <p:sp>
        <p:nvSpPr>
          <p:cNvPr id="3" name="Text Placeholder 2"/>
          <p:cNvSpPr>
            <a:spLocks noGrp="1"/>
          </p:cNvSpPr>
          <p:nvPr>
            <p:ph type="body" idx="1"/>
          </p:nvPr>
        </p:nvSpPr>
        <p:spPr>
          <a:xfrm>
            <a:off x="371475" y="1333500"/>
            <a:ext cx="10982325" cy="4438650"/>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95429034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9" r:id="rId4"/>
    <p:sldLayoutId id="2147483668" r:id="rId5"/>
    <p:sldLayoutId id="2147483661" r:id="rId6"/>
    <p:sldLayoutId id="2147483666" r:id="rId7"/>
    <p:sldLayoutId id="2147483667" r:id="rId8"/>
    <p:sldLayoutId id="2147483674" r:id="rId9"/>
  </p:sldLayoutIdLst>
  <p:txStyles>
    <p:title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F0B102"/>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F0B102"/>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F0B102"/>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F0B102"/>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F0B102"/>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210051" y="2155825"/>
            <a:ext cx="7620000" cy="1325563"/>
          </a:xfrm>
          <a:prstGeom prst="rect">
            <a:avLst/>
          </a:prstGeom>
        </p:spPr>
        <p:txBody>
          <a:bodyPr vert="horz" lIns="91440" tIns="45720" rIns="91440" bIns="45720" rtlCol="0" anchor="ctr">
            <a:noAutofit/>
          </a:bodyPr>
          <a:lstStyle/>
          <a:p>
            <a:r>
              <a:rPr lang="es-ES" dirty="0"/>
              <a:t>Título de la presentación</a:t>
            </a:r>
            <a:endParaRPr lang="es-AR" dirty="0"/>
          </a:p>
        </p:txBody>
      </p:sp>
      <p:sp>
        <p:nvSpPr>
          <p:cNvPr id="10" name="Marcador de texto 9"/>
          <p:cNvSpPr>
            <a:spLocks noGrp="1"/>
          </p:cNvSpPr>
          <p:nvPr>
            <p:ph type="body" idx="1"/>
          </p:nvPr>
        </p:nvSpPr>
        <p:spPr>
          <a:xfrm>
            <a:off x="4210051" y="4143375"/>
            <a:ext cx="7620001" cy="457200"/>
          </a:xfrm>
          <a:prstGeom prst="rect">
            <a:avLst/>
          </a:prstGeom>
        </p:spPr>
        <p:txBody>
          <a:bodyPr vert="horz" lIns="91440" tIns="45720" rIns="91440" bIns="45720" rtlCol="0">
            <a:normAutofit/>
          </a:bodyPr>
          <a:lstStyle/>
          <a:p>
            <a:pPr lvl="2"/>
            <a:r>
              <a:rPr lang="es-AR" dirty="0"/>
              <a:t>Subtítulo de la presentación</a:t>
            </a:r>
          </a:p>
        </p:txBody>
      </p:sp>
    </p:spTree>
    <p:extLst>
      <p:ext uri="{BB962C8B-B14F-4D97-AF65-F5344CB8AC3E}">
        <p14:creationId xmlns:p14="http://schemas.microsoft.com/office/powerpoint/2010/main" val="4022234685"/>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lnSpc>
          <a:spcPct val="90000"/>
        </a:lnSpc>
        <a:spcBef>
          <a:spcPct val="0"/>
        </a:spcBef>
        <a:buNone/>
        <a:defRPr sz="5000"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0" indent="0" algn="ctr" defTabSz="914400" rtl="0" eaLnBrk="1" latinLnBrk="0" hangingPunct="1">
        <a:lnSpc>
          <a:spcPct val="90000"/>
        </a:lnSpc>
        <a:spcBef>
          <a:spcPts val="500"/>
        </a:spcBef>
        <a:buFont typeface="Arial" panose="020B0604020202020204" pitchFamily="34" charset="0"/>
        <a:buNone/>
        <a:defRPr sz="2400" b="1" kern="1200" baseline="0">
          <a:solidFill>
            <a:srgbClr val="F4ABC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48528"/>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914400" rtl="0" eaLnBrk="1" latinLnBrk="0" hangingPunct="1">
        <a:lnSpc>
          <a:spcPct val="90000"/>
        </a:lnSpc>
        <a:spcBef>
          <a:spcPct val="0"/>
        </a:spcBef>
        <a:buNone/>
        <a:defRPr sz="5000"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0" indent="0" algn="ctr" defTabSz="914400" rtl="0" eaLnBrk="1" latinLnBrk="0" hangingPunct="1">
        <a:lnSpc>
          <a:spcPct val="90000"/>
        </a:lnSpc>
        <a:spcBef>
          <a:spcPts val="500"/>
        </a:spcBef>
        <a:buFont typeface="Arial" panose="020B0604020202020204" pitchFamily="34" charset="0"/>
        <a:buNone/>
        <a:defRPr sz="2400" b="1" kern="1200" baseline="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slide" Target="slide18.xml"/><Relationship Id="rId4" Type="http://schemas.openxmlformats.org/officeDocument/2006/relationships/slide" Target="slide17.xml"/></Relationships>
</file>

<file path=ppt/slides/_rels/slide12.xml.rels><?xml version="1.0" encoding="UTF-8" standalone="yes"?>
<Relationships xmlns="http://schemas.openxmlformats.org/package/2006/relationships"><Relationship Id="rId8" Type="http://schemas.openxmlformats.org/officeDocument/2006/relationships/image" Target="../media/image28.jpg"/><Relationship Id="rId13" Type="http://schemas.openxmlformats.org/officeDocument/2006/relationships/image" Target="../media/image33.jpg"/><Relationship Id="rId18" Type="http://schemas.openxmlformats.org/officeDocument/2006/relationships/image" Target="../media/image38.png"/><Relationship Id="rId26" Type="http://schemas.openxmlformats.org/officeDocument/2006/relationships/image" Target="../media/image46.jp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jp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image" Target="../media/image22.png"/><Relationship Id="rId16" Type="http://schemas.openxmlformats.org/officeDocument/2006/relationships/image" Target="../media/image36.jpg"/><Relationship Id="rId20" Type="http://schemas.openxmlformats.org/officeDocument/2006/relationships/image" Target="../media/image40.jpg"/><Relationship Id="rId29"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6.jpg"/><Relationship Id="rId11" Type="http://schemas.openxmlformats.org/officeDocument/2006/relationships/image" Target="../media/image31.jp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jp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gleif.org/en/lei-data/access-and-use-lei-data/level-2-data-who-owns-whom" TargetMode="External"/><Relationship Id="rId2" Type="http://schemas.openxmlformats.org/officeDocument/2006/relationships/hyperlink" Target="https://www.gleif.org/en/lei-data/access-and-use-lei-data/level-1-data-who-is-who" TargetMode="External"/><Relationship Id="rId1" Type="http://schemas.openxmlformats.org/officeDocument/2006/relationships/slideLayout" Target="../slideLayouts/slideLayout1.xml"/><Relationship Id="rId5" Type="http://schemas.openxmlformats.org/officeDocument/2006/relationships/slide" Target="slide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4400" dirty="0" err="1"/>
              <a:t>Dirección</a:t>
            </a:r>
            <a:r>
              <a:rPr lang="en-US" sz="4400" dirty="0"/>
              <a:t> de </a:t>
            </a:r>
            <a:r>
              <a:rPr lang="en-US" sz="4400" dirty="0" err="1"/>
              <a:t>Informática</a:t>
            </a:r>
            <a:endParaRPr lang="es-AR" sz="4400" dirty="0"/>
          </a:p>
        </p:txBody>
      </p:sp>
      <p:sp>
        <p:nvSpPr>
          <p:cNvPr id="4" name="Marcador de texto 3"/>
          <p:cNvSpPr>
            <a:spLocks noGrp="1"/>
          </p:cNvSpPr>
          <p:nvPr>
            <p:ph type="body" sz="quarter" idx="10"/>
          </p:nvPr>
        </p:nvSpPr>
        <p:spPr>
          <a:xfrm>
            <a:off x="3697793" y="3481388"/>
            <a:ext cx="8330084" cy="879597"/>
          </a:xfrm>
        </p:spPr>
        <p:txBody>
          <a:bodyPr>
            <a:noAutofit/>
          </a:bodyPr>
          <a:lstStyle/>
          <a:p>
            <a:r>
              <a:rPr lang="es-AR" dirty="0"/>
              <a:t>Proyecto DATA LAKE – DATA </a:t>
            </a:r>
            <a:r>
              <a:rPr lang="es-AR" dirty="0" smtClean="0"/>
              <a:t>WAREHOUSE</a:t>
            </a:r>
          </a:p>
          <a:p>
            <a:r>
              <a:rPr lang="es-AR" dirty="0" smtClean="0"/>
              <a:t>Jun </a:t>
            </a:r>
            <a:r>
              <a:rPr lang="es-AR" dirty="0" smtClean="0"/>
              <a:t>2020</a:t>
            </a:r>
            <a:endParaRPr lang="es-AR" dirty="0"/>
          </a:p>
        </p:txBody>
      </p:sp>
    </p:spTree>
    <p:extLst>
      <p:ext uri="{BB962C8B-B14F-4D97-AF65-F5344CB8AC3E}">
        <p14:creationId xmlns:p14="http://schemas.microsoft.com/office/powerpoint/2010/main" val="121117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64489" y="1223214"/>
            <a:ext cx="7433807" cy="1015663"/>
          </a:xfrm>
          <a:prstGeom prst="rect">
            <a:avLst/>
          </a:prstGeom>
        </p:spPr>
        <p:txBody>
          <a:bodyPr wrap="square">
            <a:spAutoFit/>
          </a:bodyPr>
          <a:lstStyle/>
          <a:p>
            <a:pPr algn="r"/>
            <a:r>
              <a:rPr lang="es-AR" altLang="es-AR" sz="3000" b="1" kern="0" dirty="0">
                <a:latin typeface="Raleway"/>
                <a:ea typeface="Raleway"/>
                <a:cs typeface="Raleway"/>
                <a:sym typeface="Quattrocento Sans" panose="020B0502050000020003" pitchFamily="34" charset="0"/>
              </a:rPr>
              <a:t>Gobierno del Dato en un Data </a:t>
            </a:r>
            <a:r>
              <a:rPr lang="es-AR" altLang="es-AR" sz="3000" b="1" kern="0" dirty="0" smtClean="0">
                <a:latin typeface="Raleway"/>
                <a:ea typeface="Raleway"/>
                <a:cs typeface="Raleway"/>
                <a:sym typeface="Quattrocento Sans" panose="020B0502050000020003" pitchFamily="34" charset="0"/>
              </a:rPr>
              <a:t>Lake</a:t>
            </a:r>
          </a:p>
          <a:p>
            <a:pPr algn="ctr"/>
            <a:r>
              <a:rPr lang="es-AR" altLang="es-AR" sz="3000" b="1" kern="0" dirty="0" smtClean="0">
                <a:solidFill>
                  <a:srgbClr val="00B050"/>
                </a:solidFill>
                <a:latin typeface="Raleway"/>
                <a:ea typeface="Raleway"/>
                <a:cs typeface="Raleway"/>
                <a:sym typeface="Quattrocento Sans" panose="020B0502050000020003" pitchFamily="34" charset="0"/>
              </a:rPr>
              <a:t>Reglas </a:t>
            </a:r>
            <a:r>
              <a:rPr lang="es-AR" altLang="es-AR" sz="3000" b="1" kern="0" dirty="0">
                <a:solidFill>
                  <a:srgbClr val="00B050"/>
                </a:solidFill>
                <a:latin typeface="Raleway"/>
                <a:ea typeface="Raleway"/>
                <a:cs typeface="Raleway"/>
                <a:sym typeface="Quattrocento Sans" panose="020B0502050000020003" pitchFamily="34" charset="0"/>
              </a:rPr>
              <a:t>y Acciones</a:t>
            </a:r>
            <a:endParaRPr lang="es-AR" sz="3000" b="1" kern="0" dirty="0">
              <a:solidFill>
                <a:srgbClr val="00B050"/>
              </a:solidFill>
              <a:latin typeface="Raleway"/>
              <a:ea typeface="Raleway"/>
              <a:cs typeface="Raleway"/>
              <a:sym typeface="Raleway"/>
            </a:endParaRPr>
          </a:p>
        </p:txBody>
      </p:sp>
      <p:sp>
        <p:nvSpPr>
          <p:cNvPr id="21" name="Título 1">
            <a:extLst>
              <a:ext uri="{FF2B5EF4-FFF2-40B4-BE49-F238E27FC236}">
                <a16:creationId xmlns="" xmlns:a16="http://schemas.microsoft.com/office/drawing/2014/main" id="{575D8087-E1C9-4CA4-8367-8EE5A412B608}"/>
              </a:ext>
            </a:extLst>
          </p:cNvPr>
          <p:cNvSpPr txBox="1">
            <a:spLocks/>
          </p:cNvSpPr>
          <p:nvPr/>
        </p:nvSpPr>
        <p:spPr>
          <a:xfrm>
            <a:off x="403295" y="344794"/>
            <a:ext cx="10982325" cy="720000"/>
          </a:xfrm>
          <a:prstGeom prst="rect">
            <a:avLst/>
          </a:prstGeom>
          <a:solidFill>
            <a:schemeClr val="accent2">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a:lstStyle>
          <a:p>
            <a:r>
              <a:rPr lang="es-ES" sz="3600" dirty="0">
                <a:solidFill>
                  <a:schemeClr val="bg1"/>
                </a:solidFill>
              </a:rPr>
              <a:t>Almacenamiento de datos – Data Storage (cont.)</a:t>
            </a:r>
            <a:endParaRPr lang="es-AR" sz="3600" dirty="0">
              <a:solidFill>
                <a:schemeClr val="bg1"/>
              </a:solidFill>
            </a:endParaRPr>
          </a:p>
        </p:txBody>
      </p:sp>
      <p:sp>
        <p:nvSpPr>
          <p:cNvPr id="5" name="Rectángulo 1"/>
          <p:cNvSpPr>
            <a:spLocks noChangeArrowheads="1"/>
          </p:cNvSpPr>
          <p:nvPr/>
        </p:nvSpPr>
        <p:spPr bwMode="auto">
          <a:xfrm>
            <a:off x="2161454" y="2632305"/>
            <a:ext cx="955810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defRPr/>
            </a:pPr>
            <a:r>
              <a:rPr lang="es-ES" altLang="es-AR" sz="1800" dirty="0" smtClean="0">
                <a:solidFill>
                  <a:srgbClr val="212121"/>
                </a:solidFill>
                <a:latin typeface="Quattrocento Sans" panose="020B0604020202020204" charset="0"/>
              </a:rPr>
              <a:t>Las reglas de gobierno pueden incluir cualquiera o todos de los siguientes puntos:</a:t>
            </a:r>
          </a:p>
          <a:p>
            <a:pPr>
              <a:defRPr/>
            </a:pPr>
            <a:r>
              <a:rPr lang="es-ES" altLang="es-AR" sz="1800" dirty="0" smtClean="0">
                <a:solidFill>
                  <a:srgbClr val="212121"/>
                </a:solidFill>
                <a:latin typeface="Quattrocento Sans" panose="020B0604020202020204" charset="0"/>
              </a:rPr>
              <a:t> </a:t>
            </a:r>
          </a:p>
          <a:p>
            <a:pPr>
              <a:defRPr/>
            </a:pPr>
            <a:r>
              <a:rPr lang="es-ES" altLang="es-AR" sz="1800" b="1" dirty="0" smtClean="0">
                <a:solidFill>
                  <a:srgbClr val="00B050"/>
                </a:solidFill>
                <a:latin typeface="Quattrocento Sans" panose="020B0604020202020204" charset="0"/>
              </a:rPr>
              <a:t>Cifrado</a:t>
            </a:r>
            <a:r>
              <a:rPr lang="es-ES" altLang="es-AR" sz="1800" dirty="0" smtClean="0">
                <a:solidFill>
                  <a:srgbClr val="00B050"/>
                </a:solidFill>
                <a:latin typeface="Quattrocento Sans" panose="020B0604020202020204" charset="0"/>
              </a:rPr>
              <a:t> </a:t>
            </a:r>
          </a:p>
          <a:p>
            <a:pPr marL="285750" indent="-285750">
              <a:buFont typeface="Arial" panose="020B0604020202020204" pitchFamily="34" charset="0"/>
              <a:buChar char="•"/>
              <a:defRPr/>
            </a:pPr>
            <a:r>
              <a:rPr lang="es-ES" altLang="es-AR" sz="1800" dirty="0" smtClean="0">
                <a:solidFill>
                  <a:srgbClr val="212121"/>
                </a:solidFill>
                <a:latin typeface="Quattrocento Sans" panose="020B0604020202020204" charset="0"/>
              </a:rPr>
              <a:t>Si los </a:t>
            </a:r>
            <a:r>
              <a:rPr lang="es-ES" altLang="es-AR" sz="1800" dirty="0" smtClean="0">
                <a:solidFill>
                  <a:srgbClr val="00B050"/>
                </a:solidFill>
                <a:latin typeface="Quattrocento Sans" panose="020B0604020202020204" charset="0"/>
              </a:rPr>
              <a:t>datos necesitan</a:t>
            </a:r>
            <a:r>
              <a:rPr lang="es-ES" altLang="es-AR" sz="1800" dirty="0" smtClean="0">
                <a:solidFill>
                  <a:schemeClr val="accent2"/>
                </a:solidFill>
                <a:latin typeface="Quattrocento Sans" panose="020B0604020202020204" charset="0"/>
              </a:rPr>
              <a:t> </a:t>
            </a:r>
            <a:r>
              <a:rPr lang="es-ES" altLang="es-AR" sz="1800" dirty="0" smtClean="0">
                <a:solidFill>
                  <a:srgbClr val="212121"/>
                </a:solidFill>
                <a:latin typeface="Quattrocento Sans" panose="020B0604020202020204" charset="0"/>
              </a:rPr>
              <a:t>ser </a:t>
            </a:r>
            <a:r>
              <a:rPr lang="es-ES" altLang="es-AR" sz="1800" dirty="0" smtClean="0">
                <a:solidFill>
                  <a:srgbClr val="00B050"/>
                </a:solidFill>
                <a:latin typeface="Quattrocento Sans" panose="020B0604020202020204" charset="0"/>
              </a:rPr>
              <a:t>protegidos por encriptación</a:t>
            </a:r>
          </a:p>
          <a:p>
            <a:pPr marL="285750" indent="-285750">
              <a:buFont typeface="Arial" panose="020B0604020202020204" pitchFamily="34" charset="0"/>
              <a:buChar char="•"/>
              <a:defRPr/>
            </a:pPr>
            <a:r>
              <a:rPr lang="es-ES" altLang="es-AR" sz="1800" dirty="0" smtClean="0">
                <a:solidFill>
                  <a:srgbClr val="212121"/>
                </a:solidFill>
                <a:latin typeface="Quattrocento Sans" panose="020B0604020202020204" charset="0"/>
              </a:rPr>
              <a:t>Si su </a:t>
            </a:r>
            <a:r>
              <a:rPr lang="es-ES" altLang="es-AR" sz="1800" dirty="0" smtClean="0">
                <a:solidFill>
                  <a:srgbClr val="00B050"/>
                </a:solidFill>
                <a:latin typeface="Quattrocento Sans" panose="020B0604020202020204" charset="0"/>
              </a:rPr>
              <a:t>visibilidad</a:t>
            </a:r>
            <a:r>
              <a:rPr lang="es-ES" altLang="es-AR" sz="1800" dirty="0" smtClean="0">
                <a:solidFill>
                  <a:schemeClr val="accent2"/>
                </a:solidFill>
                <a:latin typeface="Quattrocento Sans" panose="020B0604020202020204" charset="0"/>
              </a:rPr>
              <a:t> </a:t>
            </a:r>
            <a:r>
              <a:rPr lang="es-ES" altLang="es-AR" sz="1800" dirty="0" smtClean="0">
                <a:solidFill>
                  <a:srgbClr val="212121"/>
                </a:solidFill>
                <a:latin typeface="Quattrocento Sans" panose="020B0604020202020204" charset="0"/>
              </a:rPr>
              <a:t>es una preocupación, </a:t>
            </a:r>
            <a:r>
              <a:rPr lang="es-ES" altLang="es-AR" sz="1800" dirty="0" smtClean="0">
                <a:solidFill>
                  <a:srgbClr val="00B050"/>
                </a:solidFill>
                <a:latin typeface="Quattrocento Sans" panose="020B0604020202020204" charset="0"/>
              </a:rPr>
              <a:t>deben estar encriptados antes de que entren en el Data Lake</a:t>
            </a:r>
          </a:p>
          <a:p>
            <a:pPr>
              <a:defRPr/>
            </a:pPr>
            <a:endParaRPr lang="es-ES" altLang="es-AR" sz="1800" dirty="0" smtClean="0">
              <a:solidFill>
                <a:srgbClr val="212121"/>
              </a:solidFill>
              <a:latin typeface="Quattrocento Sans" panose="020B0604020202020204" charset="0"/>
            </a:endParaRPr>
          </a:p>
        </p:txBody>
      </p:sp>
      <p:cxnSp>
        <p:nvCxnSpPr>
          <p:cNvPr id="46" name="80 Conector recto">
            <a:extLst>
              <a:ext uri="{FF2B5EF4-FFF2-40B4-BE49-F238E27FC236}">
                <a16:creationId xmlns="" xmlns:a16="http://schemas.microsoft.com/office/drawing/2014/main" id="{8F5C8081-179D-448D-9B40-CADBFD159855}"/>
              </a:ext>
            </a:extLst>
          </p:cNvPr>
          <p:cNvCxnSpPr/>
          <p:nvPr/>
        </p:nvCxnSpPr>
        <p:spPr>
          <a:xfrm>
            <a:off x="8992639" y="5180850"/>
            <a:ext cx="0" cy="1438812"/>
          </a:xfrm>
          <a:prstGeom prst="line">
            <a:avLst/>
          </a:prstGeom>
          <a:noFill/>
          <a:ln w="6350" cap="flat" cmpd="sng" algn="ctr">
            <a:solidFill>
              <a:sysClr val="window" lastClr="FFFFFF"/>
            </a:solidFill>
            <a:prstDash val="solid"/>
            <a:miter lim="800000"/>
          </a:ln>
          <a:effectLst/>
        </p:spPr>
      </p:cxnSp>
      <p:pic>
        <p:nvPicPr>
          <p:cNvPr id="6" name="Picture 6" descr="Resultado de imagen para cifrad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331" y="3032355"/>
            <a:ext cx="178502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Resultado de imagen para linaj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7381" y="4557625"/>
            <a:ext cx="22764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8"/>
          <p:cNvSpPr/>
          <p:nvPr/>
        </p:nvSpPr>
        <p:spPr>
          <a:xfrm>
            <a:off x="925006" y="4559848"/>
            <a:ext cx="8163565" cy="1477328"/>
          </a:xfrm>
          <a:prstGeom prst="rect">
            <a:avLst/>
          </a:prstGeom>
        </p:spPr>
        <p:txBody>
          <a:bodyPr wrap="square">
            <a:spAutoFit/>
          </a:bodyPr>
          <a:lstStyle/>
          <a:p>
            <a:pPr>
              <a:defRPr/>
            </a:pPr>
            <a:r>
              <a:rPr lang="es-ES" altLang="es-AR" sz="1800" b="1" dirty="0">
                <a:solidFill>
                  <a:srgbClr val="00B050"/>
                </a:solidFill>
                <a:latin typeface="Quattrocento Sans" panose="020B0604020202020204" charset="0"/>
              </a:rPr>
              <a:t>Procedencia y </a:t>
            </a:r>
            <a:r>
              <a:rPr lang="es-ES" altLang="es-AR" sz="1800" b="1" dirty="0">
                <a:solidFill>
                  <a:srgbClr val="00B050"/>
                </a:solidFill>
                <a:latin typeface="Quattrocento Sans" panose="020B0604020202020204" charset="0"/>
                <a:hlinkClick r:id="rId4" action="ppaction://hlinksldjump"/>
              </a:rPr>
              <a:t>linaje </a:t>
            </a:r>
            <a:endParaRPr lang="es-ES" altLang="es-AR" sz="1800" b="1" dirty="0">
              <a:solidFill>
                <a:srgbClr val="00B050"/>
              </a:solidFill>
              <a:latin typeface="Quattrocento Sans" panose="020B0604020202020204" charset="0"/>
            </a:endParaRPr>
          </a:p>
          <a:p>
            <a:pPr marL="285750" indent="-285750">
              <a:buFont typeface="Arial" panose="020B0604020202020204" pitchFamily="34" charset="0"/>
              <a:buChar char="•"/>
              <a:defRPr/>
            </a:pPr>
            <a:r>
              <a:rPr lang="es-ES" altLang="es-AR" sz="1800" dirty="0">
                <a:solidFill>
                  <a:srgbClr val="212121"/>
                </a:solidFill>
                <a:latin typeface="Quattrocento Sans" panose="020B0604020202020204" charset="0"/>
              </a:rPr>
              <a:t>Es particularmente </a:t>
            </a:r>
            <a:r>
              <a:rPr lang="es-ES" altLang="es-AR" sz="1800" dirty="0">
                <a:solidFill>
                  <a:srgbClr val="00B050"/>
                </a:solidFill>
                <a:latin typeface="Quattrocento Sans" panose="020B0604020202020204" charset="0"/>
              </a:rPr>
              <a:t>importante </a:t>
            </a:r>
            <a:r>
              <a:rPr lang="es-ES" altLang="es-AR" sz="1800" dirty="0">
                <a:solidFill>
                  <a:srgbClr val="212121"/>
                </a:solidFill>
                <a:latin typeface="Quattrocento Sans" panose="020B0604020202020204" charset="0"/>
              </a:rPr>
              <a:t>para las </a:t>
            </a:r>
            <a:r>
              <a:rPr lang="es-ES" altLang="es-AR" sz="1800" dirty="0" smtClean="0">
                <a:solidFill>
                  <a:srgbClr val="00B050"/>
                </a:solidFill>
                <a:latin typeface="Quattrocento Sans" panose="020B0604020202020204" charset="0"/>
              </a:rPr>
              <a:t>aplicaciones analíticas</a:t>
            </a:r>
            <a:endParaRPr lang="es-ES" altLang="es-AR" sz="1800" dirty="0">
              <a:solidFill>
                <a:srgbClr val="212121"/>
              </a:solidFill>
              <a:latin typeface="Quattrocento Sans" panose="020B0604020202020204" charset="0"/>
            </a:endParaRPr>
          </a:p>
          <a:p>
            <a:pPr marL="285750" indent="-285750">
              <a:buFont typeface="Arial" panose="020B0604020202020204" pitchFamily="34" charset="0"/>
              <a:buChar char="•"/>
              <a:defRPr/>
            </a:pPr>
            <a:r>
              <a:rPr lang="es-ES" altLang="es-AR" sz="1800" dirty="0">
                <a:solidFill>
                  <a:srgbClr val="212121"/>
                </a:solidFill>
                <a:latin typeface="Quattrocento Sans" panose="020B0604020202020204" charset="0"/>
              </a:rPr>
              <a:t>Los </a:t>
            </a:r>
            <a:r>
              <a:rPr lang="es-ES" altLang="es-AR" sz="1800" dirty="0">
                <a:solidFill>
                  <a:srgbClr val="00B050"/>
                </a:solidFill>
                <a:latin typeface="Quattrocento Sans" panose="020B0604020202020204" charset="0"/>
              </a:rPr>
              <a:t>data </a:t>
            </a:r>
            <a:r>
              <a:rPr lang="es-ES" altLang="es-AR" sz="1800" dirty="0" err="1">
                <a:solidFill>
                  <a:srgbClr val="00B050"/>
                </a:solidFill>
                <a:latin typeface="Quattrocento Sans" panose="020B0604020202020204" charset="0"/>
              </a:rPr>
              <a:t>scientists</a:t>
            </a:r>
            <a:r>
              <a:rPr lang="es-ES" altLang="es-AR" sz="1800" dirty="0">
                <a:solidFill>
                  <a:srgbClr val="00B050"/>
                </a:solidFill>
                <a:latin typeface="Quattrocento Sans" panose="020B0604020202020204" charset="0"/>
              </a:rPr>
              <a:t> podrán consultar </a:t>
            </a:r>
            <a:r>
              <a:rPr lang="es-ES" altLang="es-AR" sz="1800" dirty="0">
                <a:solidFill>
                  <a:srgbClr val="212121"/>
                </a:solidFill>
                <a:latin typeface="Quattrocento Sans" panose="020B0604020202020204" charset="0"/>
              </a:rPr>
              <a:t>la procedencia de los datos y su </a:t>
            </a:r>
            <a:r>
              <a:rPr lang="es-ES" altLang="es-AR" sz="1800" dirty="0" smtClean="0">
                <a:solidFill>
                  <a:srgbClr val="212121"/>
                </a:solidFill>
                <a:latin typeface="Quattrocento Sans" panose="020B0604020202020204" charset="0"/>
              </a:rPr>
              <a:t>linaje </a:t>
            </a:r>
            <a:endParaRPr lang="es-ES" altLang="es-AR" sz="1800" dirty="0">
              <a:solidFill>
                <a:srgbClr val="212121"/>
              </a:solidFill>
              <a:latin typeface="Quattrocento Sans" panose="020B0604020202020204" charset="0"/>
            </a:endParaRPr>
          </a:p>
          <a:p>
            <a:pPr marL="285750" indent="-285750">
              <a:buFont typeface="Arial" panose="020B0604020202020204" pitchFamily="34" charset="0"/>
              <a:buChar char="•"/>
              <a:defRPr/>
            </a:pPr>
            <a:r>
              <a:rPr lang="es-ES" altLang="es-AR" sz="1800" dirty="0">
                <a:solidFill>
                  <a:srgbClr val="212121"/>
                </a:solidFill>
                <a:latin typeface="Quattrocento Sans" panose="020B0604020202020204" charset="0"/>
              </a:rPr>
              <a:t>Es posible que incluso deseen </a:t>
            </a:r>
            <a:r>
              <a:rPr lang="es-ES" altLang="es-AR" sz="1800" dirty="0">
                <a:solidFill>
                  <a:srgbClr val="00B050"/>
                </a:solidFill>
                <a:latin typeface="Quattrocento Sans" panose="020B0604020202020204" charset="0"/>
              </a:rPr>
              <a:t>crear reglas para evitar </a:t>
            </a:r>
            <a:r>
              <a:rPr lang="es-ES" altLang="es-AR" sz="1800" dirty="0">
                <a:solidFill>
                  <a:srgbClr val="212121"/>
                </a:solidFill>
                <a:latin typeface="Quattrocento Sans" panose="020B0604020202020204" charset="0"/>
              </a:rPr>
              <a:t>que los </a:t>
            </a:r>
            <a:r>
              <a:rPr lang="es-ES" altLang="es-AR" sz="1800" dirty="0">
                <a:solidFill>
                  <a:srgbClr val="00B050"/>
                </a:solidFill>
                <a:latin typeface="Quattrocento Sans" panose="020B0604020202020204" charset="0"/>
              </a:rPr>
              <a:t>datos ingresen</a:t>
            </a:r>
            <a:r>
              <a:rPr lang="es-ES" altLang="es-AR" sz="1800" dirty="0">
                <a:solidFill>
                  <a:schemeClr val="accent2"/>
                </a:solidFill>
                <a:latin typeface="Quattrocento Sans" panose="020B0604020202020204" charset="0"/>
              </a:rPr>
              <a:t> </a:t>
            </a:r>
            <a:r>
              <a:rPr lang="es-ES" altLang="es-AR" sz="1800" dirty="0">
                <a:solidFill>
                  <a:srgbClr val="212121"/>
                </a:solidFill>
                <a:latin typeface="Quattrocento Sans" panose="020B0604020202020204" charset="0"/>
              </a:rPr>
              <a:t>en el Data Lake </a:t>
            </a:r>
            <a:r>
              <a:rPr lang="es-ES" altLang="es-AR" sz="1800" dirty="0">
                <a:solidFill>
                  <a:srgbClr val="00B050"/>
                </a:solidFill>
                <a:latin typeface="Quattrocento Sans" panose="020B0604020202020204" charset="0"/>
              </a:rPr>
              <a:t>si se desconoce su </a:t>
            </a:r>
            <a:r>
              <a:rPr lang="es-ES" altLang="es-AR" sz="1800" dirty="0" smtClean="0">
                <a:solidFill>
                  <a:srgbClr val="00B050"/>
                </a:solidFill>
                <a:latin typeface="Quattrocento Sans" panose="020B0604020202020204" charset="0"/>
              </a:rPr>
              <a:t>procedencia</a:t>
            </a:r>
            <a:endParaRPr lang="es-ES" altLang="es-AR" sz="1800" dirty="0">
              <a:solidFill>
                <a:srgbClr val="00B050"/>
              </a:solidFill>
              <a:latin typeface="Quattrocento Sans" panose="020B0604020202020204" charset="0"/>
            </a:endParaRPr>
          </a:p>
        </p:txBody>
      </p:sp>
      <p:grpSp>
        <p:nvGrpSpPr>
          <p:cNvPr id="22" name="2 Grupo">
            <a:extLst>
              <a:ext uri="{FF2B5EF4-FFF2-40B4-BE49-F238E27FC236}">
                <a16:creationId xmlns="" xmlns:a16="http://schemas.microsoft.com/office/drawing/2014/main" id="{06B5ABBC-BA82-4FDB-988E-FDA22C1EC21E}"/>
              </a:ext>
            </a:extLst>
          </p:cNvPr>
          <p:cNvGrpSpPr/>
          <p:nvPr/>
        </p:nvGrpSpPr>
        <p:grpSpPr>
          <a:xfrm>
            <a:off x="7698296" y="1197926"/>
            <a:ext cx="2952328" cy="1355852"/>
            <a:chOff x="323528" y="1890760"/>
            <a:chExt cx="8410218" cy="3965179"/>
          </a:xfrm>
        </p:grpSpPr>
        <p:pic>
          <p:nvPicPr>
            <p:cNvPr id="23" name="Google Shape;555;p51" descr="Titulo de la imagen">
              <a:extLst>
                <a:ext uri="{FF2B5EF4-FFF2-40B4-BE49-F238E27FC236}">
                  <a16:creationId xmlns="" xmlns:a16="http://schemas.microsoft.com/office/drawing/2014/main" id="{8668E06E-1D65-4BBA-A2CD-E287BE306905}"/>
                </a:ext>
              </a:extLst>
            </p:cNvPr>
            <p:cNvPicPr preferRelativeResize="0"/>
            <p:nvPr/>
          </p:nvPicPr>
          <p:blipFill rotWithShape="1">
            <a:blip r:embed="rId5">
              <a:alphaModFix/>
            </a:blip>
            <a:srcRect/>
            <a:stretch/>
          </p:blipFill>
          <p:spPr>
            <a:xfrm>
              <a:off x="1142013" y="1890760"/>
              <a:ext cx="6970436" cy="2822066"/>
            </a:xfrm>
            <a:prstGeom prst="rect">
              <a:avLst/>
            </a:prstGeom>
            <a:noFill/>
            <a:ln>
              <a:noFill/>
            </a:ln>
          </p:spPr>
        </p:pic>
        <p:sp>
          <p:nvSpPr>
            <p:cNvPr id="24" name="9 Rectángulo">
              <a:extLst>
                <a:ext uri="{FF2B5EF4-FFF2-40B4-BE49-F238E27FC236}">
                  <a16:creationId xmlns="" xmlns:a16="http://schemas.microsoft.com/office/drawing/2014/main" id="{51900990-0E05-487F-8716-02E152C94593}"/>
                </a:ext>
              </a:extLst>
            </p:cNvPr>
            <p:cNvSpPr/>
            <p:nvPr/>
          </p:nvSpPr>
          <p:spPr>
            <a:xfrm>
              <a:off x="323528" y="4784252"/>
              <a:ext cx="2016225" cy="900091"/>
            </a:xfrm>
            <a:prstGeom prst="rect">
              <a:avLst/>
            </a:prstGeom>
          </p:spPr>
          <p:txBody>
            <a:bodyPr wrap="square">
              <a:spAutoFit/>
            </a:bodyPr>
            <a:lstStyle/>
            <a:p>
              <a:r>
                <a:rPr lang="es-AR" sz="700" b="1" dirty="0">
                  <a:solidFill>
                    <a:schemeClr val="dk1"/>
                  </a:solidFill>
                  <a:latin typeface="Lato"/>
                  <a:ea typeface="Lato"/>
                  <a:cs typeface="Lato"/>
                </a:rPr>
                <a:t>SISTEMA DE CAPAS</a:t>
              </a:r>
            </a:p>
          </p:txBody>
        </p:sp>
        <p:sp>
          <p:nvSpPr>
            <p:cNvPr id="25" name="10 Rectángulo">
              <a:extLst>
                <a:ext uri="{FF2B5EF4-FFF2-40B4-BE49-F238E27FC236}">
                  <a16:creationId xmlns="" xmlns:a16="http://schemas.microsoft.com/office/drawing/2014/main" id="{291467B6-4FA1-4076-94C5-B9A39AFE76E9}"/>
                </a:ext>
              </a:extLst>
            </p:cNvPr>
            <p:cNvSpPr/>
            <p:nvPr/>
          </p:nvSpPr>
          <p:spPr>
            <a:xfrm>
              <a:off x="2051721" y="4640817"/>
              <a:ext cx="2016225" cy="900091"/>
            </a:xfrm>
            <a:prstGeom prst="rect">
              <a:avLst/>
            </a:prstGeom>
          </p:spPr>
          <p:txBody>
            <a:bodyPr wrap="square">
              <a:spAutoFit/>
            </a:bodyPr>
            <a:lstStyle/>
            <a:p>
              <a:pPr algn="ctr"/>
              <a:r>
                <a:rPr lang="es-AR" sz="700" b="1" dirty="0" err="1">
                  <a:solidFill>
                    <a:srgbClr val="FFC000"/>
                  </a:solidFill>
                  <a:latin typeface="Lato"/>
                  <a:ea typeface="Lato"/>
                  <a:cs typeface="Lato"/>
                </a:rPr>
                <a:t>Layer</a:t>
              </a:r>
              <a:r>
                <a:rPr lang="es-AR" sz="700" b="1" dirty="0">
                  <a:solidFill>
                    <a:srgbClr val="FFC000"/>
                  </a:solidFill>
                  <a:latin typeface="Lato"/>
                  <a:ea typeface="Lato"/>
                  <a:cs typeface="Lato"/>
                </a:rPr>
                <a:t> </a:t>
              </a:r>
            </a:p>
            <a:p>
              <a:pPr algn="ctr"/>
              <a:r>
                <a:rPr lang="es-AR" sz="700" b="1" dirty="0">
                  <a:solidFill>
                    <a:srgbClr val="FFC000"/>
                  </a:solidFill>
                  <a:latin typeface="Lato"/>
                  <a:ea typeface="Lato"/>
                  <a:cs typeface="Lato"/>
                </a:rPr>
                <a:t>Operativo</a:t>
              </a:r>
            </a:p>
          </p:txBody>
        </p:sp>
        <p:sp>
          <p:nvSpPr>
            <p:cNvPr id="26" name="11 Elipse">
              <a:extLst>
                <a:ext uri="{FF2B5EF4-FFF2-40B4-BE49-F238E27FC236}">
                  <a16:creationId xmlns="" xmlns:a16="http://schemas.microsoft.com/office/drawing/2014/main" id="{D1A2C76A-C925-4715-A093-1A20DA399071}"/>
                </a:ext>
              </a:extLst>
            </p:cNvPr>
            <p:cNvSpPr/>
            <p:nvPr/>
          </p:nvSpPr>
          <p:spPr>
            <a:xfrm>
              <a:off x="1979712" y="2310770"/>
              <a:ext cx="2304256" cy="2402056"/>
            </a:xfrm>
            <a:prstGeom prst="ellipse">
              <a:avLst/>
            </a:prstGeom>
            <a:noFill/>
            <a:ln>
              <a:solidFill>
                <a:srgbClr val="EA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12 Elipse">
              <a:extLst>
                <a:ext uri="{FF2B5EF4-FFF2-40B4-BE49-F238E27FC236}">
                  <a16:creationId xmlns="" xmlns:a16="http://schemas.microsoft.com/office/drawing/2014/main" id="{975545A5-8821-405A-9DB1-260F64DFEEE0}"/>
                </a:ext>
              </a:extLst>
            </p:cNvPr>
            <p:cNvSpPr/>
            <p:nvPr/>
          </p:nvSpPr>
          <p:spPr>
            <a:xfrm>
              <a:off x="4355976" y="2363033"/>
              <a:ext cx="999728" cy="23497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8" name="13 Rectángulo">
              <a:extLst>
                <a:ext uri="{FF2B5EF4-FFF2-40B4-BE49-F238E27FC236}">
                  <a16:creationId xmlns="" xmlns:a16="http://schemas.microsoft.com/office/drawing/2014/main" id="{573E0AC6-6AA6-4A87-A513-25B4FD7E6DA5}"/>
                </a:ext>
              </a:extLst>
            </p:cNvPr>
            <p:cNvSpPr/>
            <p:nvPr/>
          </p:nvSpPr>
          <p:spPr>
            <a:xfrm>
              <a:off x="3779912" y="4640818"/>
              <a:ext cx="1656184" cy="1215121"/>
            </a:xfrm>
            <a:prstGeom prst="rect">
              <a:avLst/>
            </a:prstGeom>
            <a:ln>
              <a:noFill/>
            </a:ln>
          </p:spPr>
          <p:txBody>
            <a:bodyPr wrap="square">
              <a:spAutoFit/>
            </a:bodyPr>
            <a:lstStyle/>
            <a:p>
              <a:pPr algn="ctr"/>
              <a:r>
                <a:rPr lang="es-AR" sz="700" b="1" dirty="0" err="1">
                  <a:solidFill>
                    <a:srgbClr val="00B050"/>
                  </a:solidFill>
                  <a:latin typeface="Lato"/>
                  <a:ea typeface="Lato"/>
                  <a:cs typeface="Lato"/>
                </a:rPr>
                <a:t>Layer</a:t>
              </a:r>
              <a:r>
                <a:rPr lang="es-AR" sz="700" b="1" dirty="0">
                  <a:solidFill>
                    <a:srgbClr val="00B050"/>
                  </a:solidFill>
                  <a:latin typeface="Lato"/>
                  <a:ea typeface="Lato"/>
                  <a:cs typeface="Lato"/>
                </a:rPr>
                <a:t> </a:t>
              </a:r>
              <a:r>
                <a:rPr lang="es-AR" sz="700" b="1" dirty="0" err="1">
                  <a:solidFill>
                    <a:srgbClr val="00B050"/>
                  </a:solidFill>
                  <a:latin typeface="Lato"/>
                  <a:ea typeface="Lato"/>
                  <a:cs typeface="Lato"/>
                </a:rPr>
                <a:t>confiabilizado</a:t>
              </a:r>
              <a:endParaRPr lang="es-AR" sz="700" b="1" dirty="0">
                <a:solidFill>
                  <a:srgbClr val="00B050"/>
                </a:solidFill>
                <a:latin typeface="Lato"/>
                <a:ea typeface="Lato"/>
                <a:cs typeface="Lato"/>
              </a:endParaRPr>
            </a:p>
          </p:txBody>
        </p:sp>
        <p:sp>
          <p:nvSpPr>
            <p:cNvPr id="29" name="14 Elipse">
              <a:extLst>
                <a:ext uri="{FF2B5EF4-FFF2-40B4-BE49-F238E27FC236}">
                  <a16:creationId xmlns="" xmlns:a16="http://schemas.microsoft.com/office/drawing/2014/main" id="{B6AF5D59-0F42-4F63-829A-540D466C15EB}"/>
                </a:ext>
              </a:extLst>
            </p:cNvPr>
            <p:cNvSpPr/>
            <p:nvPr/>
          </p:nvSpPr>
          <p:spPr>
            <a:xfrm>
              <a:off x="5436096" y="2374363"/>
              <a:ext cx="999728" cy="233846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0" name="15 Rectángulo">
              <a:extLst>
                <a:ext uri="{FF2B5EF4-FFF2-40B4-BE49-F238E27FC236}">
                  <a16:creationId xmlns="" xmlns:a16="http://schemas.microsoft.com/office/drawing/2014/main" id="{D6B3B8DB-CCB9-40CC-8D9B-988EEB5C9412}"/>
                </a:ext>
              </a:extLst>
            </p:cNvPr>
            <p:cNvSpPr/>
            <p:nvPr/>
          </p:nvSpPr>
          <p:spPr>
            <a:xfrm>
              <a:off x="5291349" y="4640818"/>
              <a:ext cx="1823000" cy="1215121"/>
            </a:xfrm>
            <a:prstGeom prst="rect">
              <a:avLst/>
            </a:prstGeom>
          </p:spPr>
          <p:txBody>
            <a:bodyPr wrap="square">
              <a:spAutoFit/>
            </a:bodyPr>
            <a:lstStyle/>
            <a:p>
              <a:pPr algn="ctr"/>
              <a:r>
                <a:rPr lang="es-AR" sz="700" b="1" dirty="0" err="1">
                  <a:solidFill>
                    <a:srgbClr val="0070C0"/>
                  </a:solidFill>
                  <a:latin typeface="Lato"/>
                  <a:ea typeface="Lato"/>
                  <a:cs typeface="Lato"/>
                </a:rPr>
                <a:t>Layer</a:t>
              </a:r>
              <a:endParaRPr lang="es-AR" sz="700" b="1" dirty="0">
                <a:solidFill>
                  <a:srgbClr val="0070C0"/>
                </a:solidFill>
                <a:latin typeface="Lato"/>
                <a:ea typeface="Lato"/>
                <a:cs typeface="Lato"/>
              </a:endParaRPr>
            </a:p>
            <a:p>
              <a:pPr algn="ctr"/>
              <a:r>
                <a:rPr lang="es-AR" sz="700" b="1" dirty="0">
                  <a:solidFill>
                    <a:srgbClr val="0070C0"/>
                  </a:solidFill>
                  <a:latin typeface="Lato"/>
                  <a:ea typeface="Lato"/>
                  <a:cs typeface="Lato"/>
                </a:rPr>
                <a:t>Refinado (cubos)</a:t>
              </a:r>
            </a:p>
          </p:txBody>
        </p:sp>
        <p:sp>
          <p:nvSpPr>
            <p:cNvPr id="31" name="16 Rectángulo">
              <a:extLst>
                <a:ext uri="{FF2B5EF4-FFF2-40B4-BE49-F238E27FC236}">
                  <a16:creationId xmlns="" xmlns:a16="http://schemas.microsoft.com/office/drawing/2014/main" id="{6F4936DE-C7D5-43A5-8A1B-694293C35A7C}"/>
                </a:ext>
              </a:extLst>
            </p:cNvPr>
            <p:cNvSpPr/>
            <p:nvPr/>
          </p:nvSpPr>
          <p:spPr>
            <a:xfrm>
              <a:off x="6876257" y="4621653"/>
              <a:ext cx="1857489" cy="900091"/>
            </a:xfrm>
            <a:prstGeom prst="rect">
              <a:avLst/>
            </a:prstGeom>
          </p:spPr>
          <p:txBody>
            <a:bodyPr wrap="square">
              <a:spAutoFit/>
            </a:bodyPr>
            <a:lstStyle/>
            <a:p>
              <a:pPr algn="ctr"/>
              <a:r>
                <a:rPr lang="es-AR" sz="700" b="1" dirty="0">
                  <a:solidFill>
                    <a:schemeClr val="accent6">
                      <a:lumMod val="75000"/>
                    </a:schemeClr>
                  </a:solidFill>
                  <a:latin typeface="Lato"/>
                  <a:ea typeface="Lato"/>
                  <a:cs typeface="Lato"/>
                </a:rPr>
                <a:t>Data</a:t>
              </a:r>
            </a:p>
            <a:p>
              <a:pPr algn="ctr"/>
              <a:r>
                <a:rPr lang="es-AR" sz="700" b="1" dirty="0" err="1">
                  <a:solidFill>
                    <a:schemeClr val="accent6">
                      <a:lumMod val="75000"/>
                    </a:schemeClr>
                  </a:solidFill>
                  <a:latin typeface="Lato"/>
                  <a:ea typeface="Lato"/>
                  <a:cs typeface="Lato"/>
                </a:rPr>
                <a:t>warehouse</a:t>
              </a:r>
              <a:endParaRPr lang="es-AR" sz="700" b="1" dirty="0">
                <a:solidFill>
                  <a:schemeClr val="accent6">
                    <a:lumMod val="75000"/>
                  </a:schemeClr>
                </a:solidFill>
                <a:latin typeface="Lato"/>
                <a:ea typeface="Lato"/>
                <a:cs typeface="Lato"/>
              </a:endParaRPr>
            </a:p>
          </p:txBody>
        </p:sp>
      </p:grpSp>
    </p:spTree>
    <p:extLst>
      <p:ext uri="{BB962C8B-B14F-4D97-AF65-F5344CB8AC3E}">
        <p14:creationId xmlns:p14="http://schemas.microsoft.com/office/powerpoint/2010/main" val="3469811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1">
            <a:extLst>
              <a:ext uri="{FF2B5EF4-FFF2-40B4-BE49-F238E27FC236}">
                <a16:creationId xmlns="" xmlns:a16="http://schemas.microsoft.com/office/drawing/2014/main" id="{575D8087-E1C9-4CA4-8367-8EE5A412B608}"/>
              </a:ext>
            </a:extLst>
          </p:cNvPr>
          <p:cNvSpPr txBox="1">
            <a:spLocks/>
          </p:cNvSpPr>
          <p:nvPr/>
        </p:nvSpPr>
        <p:spPr>
          <a:xfrm>
            <a:off x="403295" y="344794"/>
            <a:ext cx="10982325" cy="720000"/>
          </a:xfrm>
          <a:prstGeom prst="rect">
            <a:avLst/>
          </a:prstGeom>
          <a:solidFill>
            <a:schemeClr val="accent2">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a:lstStyle>
          <a:p>
            <a:r>
              <a:rPr lang="es-ES" sz="3600" dirty="0">
                <a:solidFill>
                  <a:schemeClr val="bg1"/>
                </a:solidFill>
              </a:rPr>
              <a:t>Almacenamiento de datos – Data Storage (cont.)</a:t>
            </a:r>
            <a:endParaRPr lang="es-AR" sz="3600" dirty="0">
              <a:solidFill>
                <a:schemeClr val="bg1"/>
              </a:solidFill>
            </a:endParaRPr>
          </a:p>
        </p:txBody>
      </p:sp>
      <p:cxnSp>
        <p:nvCxnSpPr>
          <p:cNvPr id="46" name="80 Conector recto">
            <a:extLst>
              <a:ext uri="{FF2B5EF4-FFF2-40B4-BE49-F238E27FC236}">
                <a16:creationId xmlns="" xmlns:a16="http://schemas.microsoft.com/office/drawing/2014/main" id="{8F5C8081-179D-448D-9B40-CADBFD159855}"/>
              </a:ext>
            </a:extLst>
          </p:cNvPr>
          <p:cNvCxnSpPr/>
          <p:nvPr/>
        </p:nvCxnSpPr>
        <p:spPr>
          <a:xfrm>
            <a:off x="8992639" y="5180850"/>
            <a:ext cx="0" cy="1438812"/>
          </a:xfrm>
          <a:prstGeom prst="line">
            <a:avLst/>
          </a:prstGeom>
          <a:noFill/>
          <a:ln w="6350" cap="flat" cmpd="sng" algn="ctr">
            <a:solidFill>
              <a:sysClr val="window" lastClr="FFFFFF"/>
            </a:solidFill>
            <a:prstDash val="solid"/>
            <a:miter lim="800000"/>
          </a:ln>
          <a:effectLst/>
        </p:spPr>
      </p:cxnSp>
      <p:sp>
        <p:nvSpPr>
          <p:cNvPr id="22" name="Rectángulo 1"/>
          <p:cNvSpPr>
            <a:spLocks noChangeArrowheads="1"/>
          </p:cNvSpPr>
          <p:nvPr/>
        </p:nvSpPr>
        <p:spPr bwMode="auto">
          <a:xfrm>
            <a:off x="2078038" y="2436813"/>
            <a:ext cx="97488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defRPr/>
            </a:pPr>
            <a:r>
              <a:rPr lang="es-ES" altLang="es-AR" sz="1800" dirty="0" smtClean="0">
                <a:solidFill>
                  <a:srgbClr val="00B050"/>
                </a:solidFill>
                <a:latin typeface="Quattrocento Sans" panose="020B0604020202020204" charset="0"/>
              </a:rPr>
              <a:t>Captura de metadatos </a:t>
            </a:r>
          </a:p>
          <a:p>
            <a:pPr marL="285750" indent="-285750">
              <a:buFont typeface="Arial" panose="020B0604020202020204" pitchFamily="34" charset="0"/>
              <a:buChar char="•"/>
              <a:defRPr/>
            </a:pPr>
            <a:r>
              <a:rPr lang="es-ES" altLang="es-AR" sz="1800" dirty="0" smtClean="0">
                <a:solidFill>
                  <a:srgbClr val="212121"/>
                </a:solidFill>
                <a:latin typeface="Quattrocento Sans" panose="020B0604020202020204" charset="0"/>
              </a:rPr>
              <a:t>Un proceso de ingesta administrada le permite establecer </a:t>
            </a:r>
            <a:r>
              <a:rPr lang="es-ES" altLang="es-AR" sz="1800" dirty="0" smtClean="0">
                <a:solidFill>
                  <a:srgbClr val="00B050"/>
                </a:solidFill>
                <a:latin typeface="Quattrocento Sans" panose="020B0604020202020204" charset="0"/>
              </a:rPr>
              <a:t>reglas</a:t>
            </a:r>
            <a:r>
              <a:rPr lang="es-ES" altLang="es-AR" sz="1800" dirty="0" smtClean="0">
                <a:solidFill>
                  <a:schemeClr val="accent2"/>
                </a:solidFill>
                <a:latin typeface="Quattrocento Sans" panose="020B0604020202020204" charset="0"/>
              </a:rPr>
              <a:t> </a:t>
            </a:r>
            <a:r>
              <a:rPr lang="es-ES" altLang="es-AR" sz="1800" dirty="0" smtClean="0">
                <a:solidFill>
                  <a:schemeClr val="tx1"/>
                </a:solidFill>
                <a:latin typeface="Quattrocento Sans" panose="020B0604020202020204" charset="0"/>
              </a:rPr>
              <a:t>de gobierno que </a:t>
            </a:r>
            <a:r>
              <a:rPr lang="es-ES" altLang="es-AR" sz="1800" dirty="0" smtClean="0">
                <a:solidFill>
                  <a:srgbClr val="00B050"/>
                </a:solidFill>
                <a:latin typeface="Quattrocento Sans" panose="020B0604020202020204" charset="0"/>
              </a:rPr>
              <a:t>capturan los metadatos </a:t>
            </a:r>
            <a:r>
              <a:rPr lang="es-ES" altLang="es-AR" sz="1800" dirty="0" smtClean="0">
                <a:solidFill>
                  <a:schemeClr val="tx1"/>
                </a:solidFill>
                <a:latin typeface="Quattrocento Sans" panose="020B0604020202020204" charset="0"/>
              </a:rPr>
              <a:t>de todos los datos </a:t>
            </a:r>
            <a:r>
              <a:rPr lang="es-ES" altLang="es-AR" sz="1800" dirty="0" smtClean="0">
                <a:solidFill>
                  <a:srgbClr val="00B050"/>
                </a:solidFill>
                <a:latin typeface="Quattrocento Sans" panose="020B0604020202020204" charset="0"/>
              </a:rPr>
              <a:t>antes</a:t>
            </a:r>
            <a:r>
              <a:rPr lang="es-ES" altLang="es-AR" sz="1800" dirty="0" smtClean="0">
                <a:solidFill>
                  <a:schemeClr val="accent2"/>
                </a:solidFill>
                <a:latin typeface="Quattrocento Sans" panose="020B0604020202020204" charset="0"/>
              </a:rPr>
              <a:t> </a:t>
            </a:r>
            <a:r>
              <a:rPr lang="es-ES" altLang="es-AR" sz="1800" dirty="0" smtClean="0">
                <a:solidFill>
                  <a:schemeClr val="tx1"/>
                </a:solidFill>
                <a:latin typeface="Quattrocento Sans" panose="020B0604020202020204" charset="0"/>
              </a:rPr>
              <a:t>de que </a:t>
            </a:r>
            <a:r>
              <a:rPr lang="es-ES" altLang="es-AR" sz="1800" dirty="0" smtClean="0">
                <a:solidFill>
                  <a:srgbClr val="00B050"/>
                </a:solidFill>
                <a:latin typeface="Quattrocento Sans" panose="020B0604020202020204" charset="0"/>
              </a:rPr>
              <a:t>ingresen sin formato al Data </a:t>
            </a:r>
            <a:r>
              <a:rPr lang="es-ES" altLang="es-AR" sz="1800" dirty="0">
                <a:solidFill>
                  <a:srgbClr val="00B050"/>
                </a:solidFill>
                <a:latin typeface="Quattrocento Sans" panose="020B0604020202020204" charset="0"/>
              </a:rPr>
              <a:t>L</a:t>
            </a:r>
            <a:r>
              <a:rPr lang="es-ES" altLang="es-AR" sz="1800" dirty="0" smtClean="0">
                <a:solidFill>
                  <a:srgbClr val="00B050"/>
                </a:solidFill>
                <a:latin typeface="Quattrocento Sans" panose="020B0604020202020204" charset="0"/>
              </a:rPr>
              <a:t>ake. </a:t>
            </a:r>
          </a:p>
          <a:p>
            <a:pPr>
              <a:defRPr/>
            </a:pPr>
            <a:endParaRPr lang="es-ES" altLang="es-AR" sz="1800" dirty="0" smtClean="0">
              <a:solidFill>
                <a:srgbClr val="212121"/>
              </a:solidFill>
              <a:latin typeface="Quattrocento Sans" panose="020B0604020202020204" charset="0"/>
            </a:endParaRPr>
          </a:p>
        </p:txBody>
      </p:sp>
      <p:pic>
        <p:nvPicPr>
          <p:cNvPr id="23" name="Picture 4" descr="Resultado de imagen para metada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 y="2390458"/>
            <a:ext cx="1814513"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Resultado de imagen para data cleans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4634" y="3693637"/>
            <a:ext cx="2239963"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ángulo 8"/>
          <p:cNvSpPr/>
          <p:nvPr/>
        </p:nvSpPr>
        <p:spPr>
          <a:xfrm>
            <a:off x="498475" y="3648393"/>
            <a:ext cx="7670165" cy="1477328"/>
          </a:xfrm>
          <a:prstGeom prst="rect">
            <a:avLst/>
          </a:prstGeom>
        </p:spPr>
        <p:txBody>
          <a:bodyPr wrap="square">
            <a:spAutoFit/>
          </a:bodyPr>
          <a:lstStyle/>
          <a:p>
            <a:pPr>
              <a:defRPr/>
            </a:pPr>
            <a:r>
              <a:rPr lang="es-ES" altLang="es-AR" sz="1800" dirty="0">
                <a:solidFill>
                  <a:srgbClr val="00B050"/>
                </a:solidFill>
                <a:latin typeface="Quattrocento Sans" panose="020B0604020202020204" charset="0"/>
              </a:rPr>
              <a:t>Limpieza de datos </a:t>
            </a:r>
          </a:p>
          <a:p>
            <a:pPr marL="285750" indent="-285750">
              <a:buFont typeface="Arial" panose="020B0604020202020204" pitchFamily="34" charset="0"/>
              <a:buChar char="•"/>
              <a:defRPr/>
            </a:pPr>
            <a:r>
              <a:rPr lang="es-ES" altLang="es-AR" sz="1800" dirty="0">
                <a:solidFill>
                  <a:srgbClr val="212121"/>
                </a:solidFill>
                <a:latin typeface="Quattrocento Sans" panose="020B0604020202020204" charset="0"/>
              </a:rPr>
              <a:t>También puede </a:t>
            </a:r>
            <a:r>
              <a:rPr lang="es-ES" altLang="es-AR" sz="1800" dirty="0">
                <a:solidFill>
                  <a:srgbClr val="00B050"/>
                </a:solidFill>
                <a:latin typeface="Quattrocento Sans" panose="020B0604020202020204" charset="0"/>
              </a:rPr>
              <a:t>establecer estándares de limpieza </a:t>
            </a:r>
            <a:r>
              <a:rPr lang="es-ES" altLang="es-AR" sz="1800" dirty="0">
                <a:solidFill>
                  <a:srgbClr val="212121"/>
                </a:solidFill>
                <a:latin typeface="Quattrocento Sans" panose="020B0604020202020204" charset="0"/>
              </a:rPr>
              <a:t>de datos que se aplican </a:t>
            </a:r>
            <a:r>
              <a:rPr lang="es-ES" altLang="es-AR" sz="1800" dirty="0">
                <a:solidFill>
                  <a:srgbClr val="00B050"/>
                </a:solidFill>
                <a:latin typeface="Quattrocento Sans" panose="020B0604020202020204" charset="0"/>
              </a:rPr>
              <a:t>a medida</a:t>
            </a:r>
            <a:r>
              <a:rPr lang="es-ES" altLang="es-AR" sz="1800" dirty="0">
                <a:solidFill>
                  <a:schemeClr val="accent2"/>
                </a:solidFill>
                <a:latin typeface="Quattrocento Sans" panose="020B0604020202020204" charset="0"/>
              </a:rPr>
              <a:t> </a:t>
            </a:r>
            <a:r>
              <a:rPr lang="es-ES" altLang="es-AR" sz="1800" dirty="0">
                <a:solidFill>
                  <a:srgbClr val="212121"/>
                </a:solidFill>
                <a:latin typeface="Quattrocento Sans" panose="020B0604020202020204" charset="0"/>
              </a:rPr>
              <a:t>que los datos </a:t>
            </a:r>
            <a:r>
              <a:rPr lang="es-ES" altLang="es-AR" sz="1800" dirty="0">
                <a:solidFill>
                  <a:srgbClr val="00B050"/>
                </a:solidFill>
                <a:latin typeface="Quattrocento Sans" panose="020B0604020202020204" charset="0"/>
              </a:rPr>
              <a:t>son </a:t>
            </a:r>
            <a:r>
              <a:rPr lang="es-ES" altLang="es-AR" sz="1800" dirty="0" err="1">
                <a:solidFill>
                  <a:srgbClr val="00B050"/>
                </a:solidFill>
                <a:latin typeface="Quattrocento Sans" panose="020B0604020202020204" charset="0"/>
              </a:rPr>
              <a:t>ingestados</a:t>
            </a:r>
            <a:r>
              <a:rPr lang="es-ES" altLang="es-AR" sz="1800" dirty="0">
                <a:solidFill>
                  <a:srgbClr val="00B050"/>
                </a:solidFill>
                <a:latin typeface="Quattrocento Sans" panose="020B0604020202020204" charset="0"/>
              </a:rPr>
              <a:t>.</a:t>
            </a:r>
          </a:p>
          <a:p>
            <a:pPr marL="285750" indent="-285750">
              <a:buFont typeface="Arial" panose="020B0604020202020204" pitchFamily="34" charset="0"/>
              <a:buChar char="•"/>
              <a:defRPr/>
            </a:pPr>
            <a:r>
              <a:rPr lang="es-ES" altLang="es-AR" sz="1800" dirty="0">
                <a:solidFill>
                  <a:srgbClr val="00B050"/>
                </a:solidFill>
                <a:latin typeface="Quattrocento Sans" panose="020B0604020202020204" charset="0"/>
              </a:rPr>
              <a:t>Garantizar </a:t>
            </a:r>
            <a:r>
              <a:rPr lang="es-ES" altLang="es-AR" sz="1800" dirty="0">
                <a:solidFill>
                  <a:srgbClr val="212121"/>
                </a:solidFill>
                <a:latin typeface="Quattrocento Sans" panose="020B0604020202020204" charset="0"/>
              </a:rPr>
              <a:t>que </a:t>
            </a:r>
            <a:r>
              <a:rPr lang="es-ES" altLang="es-AR" sz="1800" dirty="0" smtClean="0">
                <a:solidFill>
                  <a:srgbClr val="00B050"/>
                </a:solidFill>
                <a:latin typeface="Quattrocento Sans" panose="020B0604020202020204" charset="0"/>
              </a:rPr>
              <a:t>sólo </a:t>
            </a:r>
            <a:r>
              <a:rPr lang="es-ES" altLang="es-AR" sz="1800" dirty="0">
                <a:solidFill>
                  <a:srgbClr val="00B050"/>
                </a:solidFill>
                <a:latin typeface="Quattrocento Sans" panose="020B0604020202020204" charset="0"/>
              </a:rPr>
              <a:t>los </a:t>
            </a:r>
            <a:r>
              <a:rPr lang="es-ES" altLang="es-AR" sz="1800" dirty="0">
                <a:solidFill>
                  <a:srgbClr val="00B050"/>
                </a:solidFill>
                <a:latin typeface="Quattrocento Sans" panose="020B0604020202020204" charset="0"/>
                <a:hlinkClick r:id="rId4" action="ppaction://hlinksldjump"/>
              </a:rPr>
              <a:t>datos limpios</a:t>
            </a:r>
            <a:r>
              <a:rPr lang="es-ES" altLang="es-AR" sz="1800" dirty="0">
                <a:solidFill>
                  <a:srgbClr val="00B050"/>
                </a:solidFill>
                <a:latin typeface="Quattrocento Sans" panose="020B0604020202020204" charset="0"/>
              </a:rPr>
              <a:t> ingresen </a:t>
            </a:r>
            <a:r>
              <a:rPr lang="es-ES" altLang="es-AR" sz="1800" dirty="0">
                <a:solidFill>
                  <a:srgbClr val="212121"/>
                </a:solidFill>
                <a:latin typeface="Quattrocento Sans" panose="020B0604020202020204" charset="0"/>
              </a:rPr>
              <a:t>al lago de datos.</a:t>
            </a:r>
            <a:r>
              <a:rPr lang="es-AR" altLang="es-AR" sz="1800" dirty="0">
                <a:latin typeface="Quattrocento Sans" panose="020B0604020202020204" charset="0"/>
              </a:rPr>
              <a:t> </a:t>
            </a:r>
          </a:p>
          <a:p>
            <a:pPr>
              <a:defRPr/>
            </a:pPr>
            <a:endParaRPr lang="es-AR" altLang="es-AR" dirty="0">
              <a:latin typeface="Quattrocento Sans" panose="020B0604020202020204" charset="0"/>
            </a:endParaRPr>
          </a:p>
        </p:txBody>
      </p:sp>
      <p:sp>
        <p:nvSpPr>
          <p:cNvPr id="26" name="Rectángulo 2"/>
          <p:cNvSpPr/>
          <p:nvPr/>
        </p:nvSpPr>
        <p:spPr>
          <a:xfrm>
            <a:off x="264489" y="1223214"/>
            <a:ext cx="7433807" cy="1015663"/>
          </a:xfrm>
          <a:prstGeom prst="rect">
            <a:avLst/>
          </a:prstGeom>
        </p:spPr>
        <p:txBody>
          <a:bodyPr wrap="square">
            <a:spAutoFit/>
          </a:bodyPr>
          <a:lstStyle/>
          <a:p>
            <a:pPr algn="r"/>
            <a:r>
              <a:rPr lang="es-AR" altLang="es-AR" sz="3000" b="1" kern="0" dirty="0">
                <a:latin typeface="Raleway"/>
                <a:ea typeface="Raleway"/>
                <a:cs typeface="Raleway"/>
                <a:sym typeface="Quattrocento Sans" panose="020B0502050000020003" pitchFamily="34" charset="0"/>
              </a:rPr>
              <a:t>Gobierno del Dato en un Data </a:t>
            </a:r>
            <a:r>
              <a:rPr lang="es-AR" altLang="es-AR" sz="3000" b="1" kern="0" dirty="0" smtClean="0">
                <a:latin typeface="Raleway"/>
                <a:ea typeface="Raleway"/>
                <a:cs typeface="Raleway"/>
                <a:sym typeface="Quattrocento Sans" panose="020B0502050000020003" pitchFamily="34" charset="0"/>
              </a:rPr>
              <a:t>Lake</a:t>
            </a:r>
          </a:p>
          <a:p>
            <a:pPr algn="ctr"/>
            <a:r>
              <a:rPr lang="es-AR" altLang="es-AR" sz="3000" b="1" kern="0" dirty="0" smtClean="0">
                <a:solidFill>
                  <a:srgbClr val="00B050"/>
                </a:solidFill>
                <a:latin typeface="Raleway"/>
                <a:ea typeface="Raleway"/>
                <a:cs typeface="Raleway"/>
                <a:sym typeface="Quattrocento Sans" panose="020B0502050000020003" pitchFamily="34" charset="0"/>
              </a:rPr>
              <a:t>Reglas </a:t>
            </a:r>
            <a:r>
              <a:rPr lang="es-AR" altLang="es-AR" sz="3000" b="1" kern="0" dirty="0">
                <a:solidFill>
                  <a:srgbClr val="00B050"/>
                </a:solidFill>
                <a:latin typeface="Raleway"/>
                <a:ea typeface="Raleway"/>
                <a:cs typeface="Raleway"/>
                <a:sym typeface="Quattrocento Sans" panose="020B0502050000020003" pitchFamily="34" charset="0"/>
              </a:rPr>
              <a:t>y Acciones</a:t>
            </a:r>
            <a:endParaRPr lang="es-AR" sz="3000" b="1" kern="0" dirty="0">
              <a:solidFill>
                <a:srgbClr val="00B050"/>
              </a:solidFill>
              <a:latin typeface="Raleway"/>
              <a:ea typeface="Raleway"/>
              <a:cs typeface="Raleway"/>
              <a:sym typeface="Raleway"/>
            </a:endParaRPr>
          </a:p>
        </p:txBody>
      </p:sp>
      <p:sp>
        <p:nvSpPr>
          <p:cNvPr id="2" name="1 Rectángulo"/>
          <p:cNvSpPr/>
          <p:nvPr/>
        </p:nvSpPr>
        <p:spPr>
          <a:xfrm>
            <a:off x="2369737" y="5115562"/>
            <a:ext cx="9273623" cy="646331"/>
          </a:xfrm>
          <a:prstGeom prst="rect">
            <a:avLst/>
          </a:prstGeom>
        </p:spPr>
        <p:txBody>
          <a:bodyPr wrap="square">
            <a:spAutoFit/>
          </a:bodyPr>
          <a:lstStyle/>
          <a:p>
            <a:pPr>
              <a:defRPr/>
            </a:pPr>
            <a:r>
              <a:rPr lang="es-AR" dirty="0">
                <a:solidFill>
                  <a:srgbClr val="00B050"/>
                </a:solidFill>
                <a:latin typeface="Quattrocento Sans" panose="020B0604020202020204" charset="0"/>
                <a:cs typeface="Arial" panose="020B0604020202020204" pitchFamily="34" charset="0"/>
                <a:sym typeface="Arial" panose="020B0604020202020204" pitchFamily="34" charset="0"/>
              </a:rPr>
              <a:t>Identificador único de entidades</a:t>
            </a:r>
          </a:p>
          <a:p>
            <a:pPr marL="285750" indent="-285750" algn="just">
              <a:buFont typeface="Arial" pitchFamily="34" charset="0"/>
              <a:buChar char="•"/>
            </a:pPr>
            <a:r>
              <a:rPr lang="es-AR" dirty="0" smtClean="0">
                <a:solidFill>
                  <a:srgbClr val="212121"/>
                </a:solidFill>
                <a:latin typeface="Quattrocento Sans" panose="020B0604020202020204" charset="0"/>
                <a:cs typeface="Arial" panose="020B0604020202020204" pitchFamily="34" charset="0"/>
                <a:sym typeface="Arial" panose="020B0604020202020204" pitchFamily="34" charset="0"/>
              </a:rPr>
              <a:t>Alineación </a:t>
            </a:r>
            <a:r>
              <a:rPr lang="es-AR" dirty="0">
                <a:solidFill>
                  <a:srgbClr val="212121"/>
                </a:solidFill>
                <a:latin typeface="Quattrocento Sans" panose="020B0604020202020204" charset="0"/>
                <a:cs typeface="Arial" panose="020B0604020202020204" pitchFamily="34" charset="0"/>
                <a:sym typeface="Arial" panose="020B0604020202020204" pitchFamily="34" charset="0"/>
              </a:rPr>
              <a:t>a </a:t>
            </a:r>
            <a:r>
              <a:rPr lang="es-AR" dirty="0">
                <a:solidFill>
                  <a:srgbClr val="00B050"/>
                </a:solidFill>
                <a:latin typeface="Quattrocento Sans" panose="020B0604020202020204" charset="0"/>
                <a:cs typeface="Arial" panose="020B0604020202020204" pitchFamily="34" charset="0"/>
                <a:sym typeface="Arial" panose="020B0604020202020204" pitchFamily="34" charset="0"/>
                <a:hlinkClick r:id="rId5" action="ppaction://hlinksldjump"/>
              </a:rPr>
              <a:t>estándares internacionales</a:t>
            </a:r>
            <a:r>
              <a:rPr lang="es-AR" dirty="0">
                <a:solidFill>
                  <a:srgbClr val="212121"/>
                </a:solidFill>
                <a:latin typeface="Quattrocento Sans" panose="020B0604020202020204" charset="0"/>
                <a:cs typeface="Arial" panose="020B0604020202020204" pitchFamily="34" charset="0"/>
                <a:sym typeface="Arial" panose="020B0604020202020204" pitchFamily="34" charset="0"/>
              </a:rPr>
              <a:t> para el consumo de organismos del exterior</a:t>
            </a:r>
          </a:p>
        </p:txBody>
      </p:sp>
      <p:grpSp>
        <p:nvGrpSpPr>
          <p:cNvPr id="27" name="2 Grupo">
            <a:extLst>
              <a:ext uri="{FF2B5EF4-FFF2-40B4-BE49-F238E27FC236}">
                <a16:creationId xmlns="" xmlns:a16="http://schemas.microsoft.com/office/drawing/2014/main" id="{06B5ABBC-BA82-4FDB-988E-FDA22C1EC21E}"/>
              </a:ext>
            </a:extLst>
          </p:cNvPr>
          <p:cNvGrpSpPr/>
          <p:nvPr/>
        </p:nvGrpSpPr>
        <p:grpSpPr>
          <a:xfrm>
            <a:off x="7698296" y="1197926"/>
            <a:ext cx="2952328" cy="1355852"/>
            <a:chOff x="323528" y="1890760"/>
            <a:chExt cx="8410218" cy="3965179"/>
          </a:xfrm>
        </p:grpSpPr>
        <p:pic>
          <p:nvPicPr>
            <p:cNvPr id="28" name="Google Shape;555;p51" descr="Titulo de la imagen">
              <a:extLst>
                <a:ext uri="{FF2B5EF4-FFF2-40B4-BE49-F238E27FC236}">
                  <a16:creationId xmlns="" xmlns:a16="http://schemas.microsoft.com/office/drawing/2014/main" id="{8668E06E-1D65-4BBA-A2CD-E287BE306905}"/>
                </a:ext>
              </a:extLst>
            </p:cNvPr>
            <p:cNvPicPr preferRelativeResize="0"/>
            <p:nvPr/>
          </p:nvPicPr>
          <p:blipFill rotWithShape="1">
            <a:blip r:embed="rId6">
              <a:alphaModFix/>
            </a:blip>
            <a:srcRect/>
            <a:stretch/>
          </p:blipFill>
          <p:spPr>
            <a:xfrm>
              <a:off x="1142013" y="1890760"/>
              <a:ext cx="6970436" cy="2822066"/>
            </a:xfrm>
            <a:prstGeom prst="rect">
              <a:avLst/>
            </a:prstGeom>
            <a:noFill/>
            <a:ln>
              <a:noFill/>
            </a:ln>
          </p:spPr>
        </p:pic>
        <p:sp>
          <p:nvSpPr>
            <p:cNvPr id="29" name="9 Rectángulo">
              <a:extLst>
                <a:ext uri="{FF2B5EF4-FFF2-40B4-BE49-F238E27FC236}">
                  <a16:creationId xmlns="" xmlns:a16="http://schemas.microsoft.com/office/drawing/2014/main" id="{51900990-0E05-487F-8716-02E152C94593}"/>
                </a:ext>
              </a:extLst>
            </p:cNvPr>
            <p:cNvSpPr/>
            <p:nvPr/>
          </p:nvSpPr>
          <p:spPr>
            <a:xfrm>
              <a:off x="323528" y="4784252"/>
              <a:ext cx="2016225" cy="900091"/>
            </a:xfrm>
            <a:prstGeom prst="rect">
              <a:avLst/>
            </a:prstGeom>
          </p:spPr>
          <p:txBody>
            <a:bodyPr wrap="square">
              <a:spAutoFit/>
            </a:bodyPr>
            <a:lstStyle/>
            <a:p>
              <a:r>
                <a:rPr lang="es-AR" sz="700" b="1" dirty="0">
                  <a:solidFill>
                    <a:schemeClr val="dk1"/>
                  </a:solidFill>
                  <a:latin typeface="Lato"/>
                  <a:ea typeface="Lato"/>
                  <a:cs typeface="Lato"/>
                </a:rPr>
                <a:t>SISTEMA DE CAPAS</a:t>
              </a:r>
            </a:p>
          </p:txBody>
        </p:sp>
        <p:sp>
          <p:nvSpPr>
            <p:cNvPr id="30" name="10 Rectángulo">
              <a:extLst>
                <a:ext uri="{FF2B5EF4-FFF2-40B4-BE49-F238E27FC236}">
                  <a16:creationId xmlns="" xmlns:a16="http://schemas.microsoft.com/office/drawing/2014/main" id="{291467B6-4FA1-4076-94C5-B9A39AFE76E9}"/>
                </a:ext>
              </a:extLst>
            </p:cNvPr>
            <p:cNvSpPr/>
            <p:nvPr/>
          </p:nvSpPr>
          <p:spPr>
            <a:xfrm>
              <a:off x="2051721" y="4640817"/>
              <a:ext cx="2016225" cy="900091"/>
            </a:xfrm>
            <a:prstGeom prst="rect">
              <a:avLst/>
            </a:prstGeom>
          </p:spPr>
          <p:txBody>
            <a:bodyPr wrap="square">
              <a:spAutoFit/>
            </a:bodyPr>
            <a:lstStyle/>
            <a:p>
              <a:pPr algn="ctr"/>
              <a:r>
                <a:rPr lang="es-AR" sz="700" b="1" dirty="0" err="1">
                  <a:solidFill>
                    <a:srgbClr val="FFC000"/>
                  </a:solidFill>
                  <a:latin typeface="Lato"/>
                  <a:ea typeface="Lato"/>
                  <a:cs typeface="Lato"/>
                </a:rPr>
                <a:t>Layer</a:t>
              </a:r>
              <a:r>
                <a:rPr lang="es-AR" sz="700" b="1" dirty="0">
                  <a:solidFill>
                    <a:srgbClr val="FFC000"/>
                  </a:solidFill>
                  <a:latin typeface="Lato"/>
                  <a:ea typeface="Lato"/>
                  <a:cs typeface="Lato"/>
                </a:rPr>
                <a:t> </a:t>
              </a:r>
            </a:p>
            <a:p>
              <a:pPr algn="ctr"/>
              <a:r>
                <a:rPr lang="es-AR" sz="700" b="1" dirty="0">
                  <a:solidFill>
                    <a:srgbClr val="FFC000"/>
                  </a:solidFill>
                  <a:latin typeface="Lato"/>
                  <a:ea typeface="Lato"/>
                  <a:cs typeface="Lato"/>
                </a:rPr>
                <a:t>Operativo</a:t>
              </a:r>
            </a:p>
          </p:txBody>
        </p:sp>
        <p:sp>
          <p:nvSpPr>
            <p:cNvPr id="31" name="11 Elipse">
              <a:extLst>
                <a:ext uri="{FF2B5EF4-FFF2-40B4-BE49-F238E27FC236}">
                  <a16:creationId xmlns="" xmlns:a16="http://schemas.microsoft.com/office/drawing/2014/main" id="{D1A2C76A-C925-4715-A093-1A20DA399071}"/>
                </a:ext>
              </a:extLst>
            </p:cNvPr>
            <p:cNvSpPr/>
            <p:nvPr/>
          </p:nvSpPr>
          <p:spPr>
            <a:xfrm>
              <a:off x="1979712" y="2310770"/>
              <a:ext cx="2304256" cy="2402056"/>
            </a:xfrm>
            <a:prstGeom prst="ellipse">
              <a:avLst/>
            </a:prstGeom>
            <a:noFill/>
            <a:ln>
              <a:solidFill>
                <a:srgbClr val="EA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12 Elipse">
              <a:extLst>
                <a:ext uri="{FF2B5EF4-FFF2-40B4-BE49-F238E27FC236}">
                  <a16:creationId xmlns="" xmlns:a16="http://schemas.microsoft.com/office/drawing/2014/main" id="{975545A5-8821-405A-9DB1-260F64DFEEE0}"/>
                </a:ext>
              </a:extLst>
            </p:cNvPr>
            <p:cNvSpPr/>
            <p:nvPr/>
          </p:nvSpPr>
          <p:spPr>
            <a:xfrm>
              <a:off x="4355976" y="2363033"/>
              <a:ext cx="999728" cy="23497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13 Rectángulo">
              <a:extLst>
                <a:ext uri="{FF2B5EF4-FFF2-40B4-BE49-F238E27FC236}">
                  <a16:creationId xmlns="" xmlns:a16="http://schemas.microsoft.com/office/drawing/2014/main" id="{573E0AC6-6AA6-4A87-A513-25B4FD7E6DA5}"/>
                </a:ext>
              </a:extLst>
            </p:cNvPr>
            <p:cNvSpPr/>
            <p:nvPr/>
          </p:nvSpPr>
          <p:spPr>
            <a:xfrm>
              <a:off x="3779912" y="4640818"/>
              <a:ext cx="1656184" cy="1215121"/>
            </a:xfrm>
            <a:prstGeom prst="rect">
              <a:avLst/>
            </a:prstGeom>
            <a:ln>
              <a:noFill/>
            </a:ln>
          </p:spPr>
          <p:txBody>
            <a:bodyPr wrap="square">
              <a:spAutoFit/>
            </a:bodyPr>
            <a:lstStyle/>
            <a:p>
              <a:pPr algn="ctr"/>
              <a:r>
                <a:rPr lang="es-AR" sz="700" b="1" dirty="0" err="1">
                  <a:solidFill>
                    <a:srgbClr val="00B050"/>
                  </a:solidFill>
                  <a:latin typeface="Lato"/>
                  <a:ea typeface="Lato"/>
                  <a:cs typeface="Lato"/>
                </a:rPr>
                <a:t>Layer</a:t>
              </a:r>
              <a:r>
                <a:rPr lang="es-AR" sz="700" b="1" dirty="0">
                  <a:solidFill>
                    <a:srgbClr val="00B050"/>
                  </a:solidFill>
                  <a:latin typeface="Lato"/>
                  <a:ea typeface="Lato"/>
                  <a:cs typeface="Lato"/>
                </a:rPr>
                <a:t> </a:t>
              </a:r>
              <a:r>
                <a:rPr lang="es-AR" sz="700" b="1" dirty="0" err="1">
                  <a:solidFill>
                    <a:srgbClr val="00B050"/>
                  </a:solidFill>
                  <a:latin typeface="Lato"/>
                  <a:ea typeface="Lato"/>
                  <a:cs typeface="Lato"/>
                </a:rPr>
                <a:t>confiabilizado</a:t>
              </a:r>
              <a:endParaRPr lang="es-AR" sz="700" b="1" dirty="0">
                <a:solidFill>
                  <a:srgbClr val="00B050"/>
                </a:solidFill>
                <a:latin typeface="Lato"/>
                <a:ea typeface="Lato"/>
                <a:cs typeface="Lato"/>
              </a:endParaRPr>
            </a:p>
          </p:txBody>
        </p:sp>
        <p:sp>
          <p:nvSpPr>
            <p:cNvPr id="34" name="14 Elipse">
              <a:extLst>
                <a:ext uri="{FF2B5EF4-FFF2-40B4-BE49-F238E27FC236}">
                  <a16:creationId xmlns="" xmlns:a16="http://schemas.microsoft.com/office/drawing/2014/main" id="{B6AF5D59-0F42-4F63-829A-540D466C15EB}"/>
                </a:ext>
              </a:extLst>
            </p:cNvPr>
            <p:cNvSpPr/>
            <p:nvPr/>
          </p:nvSpPr>
          <p:spPr>
            <a:xfrm>
              <a:off x="5436096" y="2374363"/>
              <a:ext cx="999728" cy="233846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15 Rectángulo">
              <a:extLst>
                <a:ext uri="{FF2B5EF4-FFF2-40B4-BE49-F238E27FC236}">
                  <a16:creationId xmlns="" xmlns:a16="http://schemas.microsoft.com/office/drawing/2014/main" id="{D6B3B8DB-CCB9-40CC-8D9B-988EEB5C9412}"/>
                </a:ext>
              </a:extLst>
            </p:cNvPr>
            <p:cNvSpPr/>
            <p:nvPr/>
          </p:nvSpPr>
          <p:spPr>
            <a:xfrm>
              <a:off x="5291349" y="4640818"/>
              <a:ext cx="1823000" cy="1215121"/>
            </a:xfrm>
            <a:prstGeom prst="rect">
              <a:avLst/>
            </a:prstGeom>
          </p:spPr>
          <p:txBody>
            <a:bodyPr wrap="square">
              <a:spAutoFit/>
            </a:bodyPr>
            <a:lstStyle/>
            <a:p>
              <a:pPr algn="ctr"/>
              <a:r>
                <a:rPr lang="es-AR" sz="700" b="1" dirty="0" err="1">
                  <a:solidFill>
                    <a:srgbClr val="0070C0"/>
                  </a:solidFill>
                  <a:latin typeface="Lato"/>
                  <a:ea typeface="Lato"/>
                  <a:cs typeface="Lato"/>
                </a:rPr>
                <a:t>Layer</a:t>
              </a:r>
              <a:endParaRPr lang="es-AR" sz="700" b="1" dirty="0">
                <a:solidFill>
                  <a:srgbClr val="0070C0"/>
                </a:solidFill>
                <a:latin typeface="Lato"/>
                <a:ea typeface="Lato"/>
                <a:cs typeface="Lato"/>
              </a:endParaRPr>
            </a:p>
            <a:p>
              <a:pPr algn="ctr"/>
              <a:r>
                <a:rPr lang="es-AR" sz="700" b="1" dirty="0">
                  <a:solidFill>
                    <a:srgbClr val="0070C0"/>
                  </a:solidFill>
                  <a:latin typeface="Lato"/>
                  <a:ea typeface="Lato"/>
                  <a:cs typeface="Lato"/>
                </a:rPr>
                <a:t>Refinado (cubos)</a:t>
              </a:r>
            </a:p>
          </p:txBody>
        </p:sp>
        <p:sp>
          <p:nvSpPr>
            <p:cNvPr id="36" name="16 Rectángulo">
              <a:extLst>
                <a:ext uri="{FF2B5EF4-FFF2-40B4-BE49-F238E27FC236}">
                  <a16:creationId xmlns="" xmlns:a16="http://schemas.microsoft.com/office/drawing/2014/main" id="{6F4936DE-C7D5-43A5-8A1B-694293C35A7C}"/>
                </a:ext>
              </a:extLst>
            </p:cNvPr>
            <p:cNvSpPr/>
            <p:nvPr/>
          </p:nvSpPr>
          <p:spPr>
            <a:xfrm>
              <a:off x="6876257" y="4621653"/>
              <a:ext cx="1857489" cy="900091"/>
            </a:xfrm>
            <a:prstGeom prst="rect">
              <a:avLst/>
            </a:prstGeom>
          </p:spPr>
          <p:txBody>
            <a:bodyPr wrap="square">
              <a:spAutoFit/>
            </a:bodyPr>
            <a:lstStyle/>
            <a:p>
              <a:pPr algn="ctr"/>
              <a:r>
                <a:rPr lang="es-AR" sz="700" b="1" dirty="0">
                  <a:solidFill>
                    <a:schemeClr val="accent6">
                      <a:lumMod val="75000"/>
                    </a:schemeClr>
                  </a:solidFill>
                  <a:latin typeface="Lato"/>
                  <a:ea typeface="Lato"/>
                  <a:cs typeface="Lato"/>
                </a:rPr>
                <a:t>Data</a:t>
              </a:r>
            </a:p>
            <a:p>
              <a:pPr algn="ctr"/>
              <a:r>
                <a:rPr lang="es-AR" sz="700" b="1" dirty="0" err="1">
                  <a:solidFill>
                    <a:schemeClr val="accent6">
                      <a:lumMod val="75000"/>
                    </a:schemeClr>
                  </a:solidFill>
                  <a:latin typeface="Lato"/>
                  <a:ea typeface="Lato"/>
                  <a:cs typeface="Lato"/>
                </a:rPr>
                <a:t>warehouse</a:t>
              </a:r>
              <a:endParaRPr lang="es-AR" sz="700" b="1" dirty="0">
                <a:solidFill>
                  <a:schemeClr val="accent6">
                    <a:lumMod val="75000"/>
                  </a:schemeClr>
                </a:solidFill>
                <a:latin typeface="Lato"/>
                <a:ea typeface="Lato"/>
                <a:cs typeface="Lato"/>
              </a:endParaRPr>
            </a:p>
          </p:txBody>
        </p:sp>
      </p:grpSp>
    </p:spTree>
    <p:extLst>
      <p:ext uri="{BB962C8B-B14F-4D97-AF65-F5344CB8AC3E}">
        <p14:creationId xmlns:p14="http://schemas.microsoft.com/office/powerpoint/2010/main" val="522205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Google Shape;181;p19">
            <a:extLst>
              <a:ext uri="{FF2B5EF4-FFF2-40B4-BE49-F238E27FC236}">
                <a16:creationId xmlns="" xmlns:a16="http://schemas.microsoft.com/office/drawing/2014/main" id="{6EE34759-B70E-493C-B777-C8D1C62F1555}"/>
              </a:ext>
            </a:extLst>
          </p:cNvPr>
          <p:cNvPicPr preferRelativeResize="0"/>
          <p:nvPr/>
        </p:nvPicPr>
        <p:blipFill>
          <a:blip r:embed="rId2">
            <a:alphaModFix/>
          </a:blip>
          <a:stretch>
            <a:fillRect/>
          </a:stretch>
        </p:blipFill>
        <p:spPr>
          <a:xfrm>
            <a:off x="5031323" y="3120012"/>
            <a:ext cx="1882944" cy="1852900"/>
          </a:xfrm>
          <a:prstGeom prst="rect">
            <a:avLst/>
          </a:prstGeom>
          <a:noFill/>
          <a:ln>
            <a:noFill/>
          </a:ln>
        </p:spPr>
      </p:pic>
      <p:sp>
        <p:nvSpPr>
          <p:cNvPr id="2" name="Título 1">
            <a:extLst>
              <a:ext uri="{FF2B5EF4-FFF2-40B4-BE49-F238E27FC236}">
                <a16:creationId xmlns="" xmlns:a16="http://schemas.microsoft.com/office/drawing/2014/main" id="{D20177FC-F5B2-4BB8-B223-6018FBAAE9F7}"/>
              </a:ext>
            </a:extLst>
          </p:cNvPr>
          <p:cNvSpPr>
            <a:spLocks noGrp="1"/>
          </p:cNvSpPr>
          <p:nvPr>
            <p:ph type="title"/>
          </p:nvPr>
        </p:nvSpPr>
        <p:spPr>
          <a:xfrm>
            <a:off x="371475" y="365125"/>
            <a:ext cx="10982325" cy="720000"/>
          </a:xfrm>
          <a:solidFill>
            <a:schemeClr val="accent1">
              <a:lumMod val="75000"/>
            </a:schemeClr>
          </a:solidFill>
        </p:spPr>
        <p:txBody>
          <a:bodyPr/>
          <a:lstStyle/>
          <a:p>
            <a:r>
              <a:rPr lang="es-ES" dirty="0">
                <a:solidFill>
                  <a:schemeClr val="bg1"/>
                </a:solidFill>
              </a:rPr>
              <a:t>Explotación de datos – Data OUT</a:t>
            </a:r>
            <a:endParaRPr lang="es-AR" dirty="0">
              <a:solidFill>
                <a:schemeClr val="bg1"/>
              </a:solidFill>
            </a:endParaRPr>
          </a:p>
        </p:txBody>
      </p:sp>
      <p:sp>
        <p:nvSpPr>
          <p:cNvPr id="9" name="Google Shape;553;p51">
            <a:extLst>
              <a:ext uri="{FF2B5EF4-FFF2-40B4-BE49-F238E27FC236}">
                <a16:creationId xmlns="" xmlns:a16="http://schemas.microsoft.com/office/drawing/2014/main" id="{110D9318-7E1C-4026-ABF3-DBFD6D544612}"/>
              </a:ext>
            </a:extLst>
          </p:cNvPr>
          <p:cNvSpPr txBox="1"/>
          <p:nvPr/>
        </p:nvSpPr>
        <p:spPr>
          <a:xfrm>
            <a:off x="1011076" y="1372591"/>
            <a:ext cx="9460297"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3000" b="1" dirty="0">
                <a:solidFill>
                  <a:schemeClr val="dk1"/>
                </a:solidFill>
                <a:latin typeface="Raleway"/>
                <a:ea typeface="Raleway"/>
                <a:cs typeface="Raleway"/>
                <a:sym typeface="Raleway"/>
              </a:rPr>
              <a:t>Herramientas de </a:t>
            </a:r>
            <a:r>
              <a:rPr lang="es-AR" sz="3000" b="1" dirty="0" smtClean="0">
                <a:solidFill>
                  <a:schemeClr val="dk1"/>
                </a:solidFill>
                <a:latin typeface="Raleway"/>
                <a:ea typeface="Raleway"/>
                <a:cs typeface="Raleway"/>
                <a:sym typeface="Raleway"/>
              </a:rPr>
              <a:t>Almacenamiento y Explotación</a:t>
            </a:r>
            <a:endParaRPr sz="3000" b="1" dirty="0">
              <a:solidFill>
                <a:schemeClr val="dk1"/>
              </a:solidFill>
              <a:latin typeface="Raleway"/>
              <a:ea typeface="Raleway"/>
              <a:cs typeface="Raleway"/>
              <a:sym typeface="Raleway"/>
            </a:endParaRPr>
          </a:p>
        </p:txBody>
      </p:sp>
      <p:pic>
        <p:nvPicPr>
          <p:cNvPr id="21" name="Google Shape;153;p18">
            <a:extLst>
              <a:ext uri="{FF2B5EF4-FFF2-40B4-BE49-F238E27FC236}">
                <a16:creationId xmlns="" xmlns:a16="http://schemas.microsoft.com/office/drawing/2014/main" id="{760B0104-E98F-4476-9AC4-D1BA69D28640}"/>
              </a:ext>
            </a:extLst>
          </p:cNvPr>
          <p:cNvPicPr preferRelativeResize="0"/>
          <p:nvPr/>
        </p:nvPicPr>
        <p:blipFill>
          <a:blip r:embed="rId3">
            <a:alphaModFix/>
          </a:blip>
          <a:stretch>
            <a:fillRect/>
          </a:stretch>
        </p:blipFill>
        <p:spPr>
          <a:xfrm>
            <a:off x="2730979" y="2337148"/>
            <a:ext cx="1170278" cy="631313"/>
          </a:xfrm>
          <a:prstGeom prst="rect">
            <a:avLst/>
          </a:prstGeom>
          <a:noFill/>
          <a:ln>
            <a:noFill/>
          </a:ln>
        </p:spPr>
      </p:pic>
      <p:pic>
        <p:nvPicPr>
          <p:cNvPr id="23" name="Google Shape;144;p18">
            <a:extLst>
              <a:ext uri="{FF2B5EF4-FFF2-40B4-BE49-F238E27FC236}">
                <a16:creationId xmlns="" xmlns:a16="http://schemas.microsoft.com/office/drawing/2014/main" id="{1BB9CC98-AD98-4A24-AA62-5358F562D23F}"/>
              </a:ext>
            </a:extLst>
          </p:cNvPr>
          <p:cNvPicPr preferRelativeResize="0"/>
          <p:nvPr/>
        </p:nvPicPr>
        <p:blipFill>
          <a:blip r:embed="rId4">
            <a:alphaModFix/>
          </a:blip>
          <a:stretch>
            <a:fillRect/>
          </a:stretch>
        </p:blipFill>
        <p:spPr>
          <a:xfrm>
            <a:off x="4406378" y="2981481"/>
            <a:ext cx="585139" cy="631313"/>
          </a:xfrm>
          <a:prstGeom prst="rect">
            <a:avLst/>
          </a:prstGeom>
          <a:noFill/>
          <a:ln>
            <a:noFill/>
          </a:ln>
        </p:spPr>
      </p:pic>
      <p:pic>
        <p:nvPicPr>
          <p:cNvPr id="24" name="Google Shape;145;p18">
            <a:extLst>
              <a:ext uri="{FF2B5EF4-FFF2-40B4-BE49-F238E27FC236}">
                <a16:creationId xmlns="" xmlns:a16="http://schemas.microsoft.com/office/drawing/2014/main" id="{3990A9D6-9147-4AA3-9CB7-EA842DC04FC8}"/>
              </a:ext>
            </a:extLst>
          </p:cNvPr>
          <p:cNvPicPr preferRelativeResize="0"/>
          <p:nvPr/>
        </p:nvPicPr>
        <p:blipFill>
          <a:blip r:embed="rId5">
            <a:alphaModFix/>
          </a:blip>
          <a:stretch>
            <a:fillRect/>
          </a:stretch>
        </p:blipFill>
        <p:spPr>
          <a:xfrm>
            <a:off x="4262651" y="3801402"/>
            <a:ext cx="746052" cy="631313"/>
          </a:xfrm>
          <a:prstGeom prst="rect">
            <a:avLst/>
          </a:prstGeom>
          <a:noFill/>
          <a:ln>
            <a:noFill/>
          </a:ln>
        </p:spPr>
      </p:pic>
      <p:pic>
        <p:nvPicPr>
          <p:cNvPr id="25" name="Google Shape;146;p18">
            <a:extLst>
              <a:ext uri="{FF2B5EF4-FFF2-40B4-BE49-F238E27FC236}">
                <a16:creationId xmlns="" xmlns:a16="http://schemas.microsoft.com/office/drawing/2014/main" id="{14B2D52D-880C-4C6C-AF2A-F45A72E1724F}"/>
              </a:ext>
            </a:extLst>
          </p:cNvPr>
          <p:cNvPicPr preferRelativeResize="0"/>
          <p:nvPr/>
        </p:nvPicPr>
        <p:blipFill>
          <a:blip r:embed="rId6">
            <a:alphaModFix/>
          </a:blip>
          <a:stretch>
            <a:fillRect/>
          </a:stretch>
        </p:blipFill>
        <p:spPr>
          <a:xfrm>
            <a:off x="1426411" y="4046462"/>
            <a:ext cx="585139" cy="631313"/>
          </a:xfrm>
          <a:prstGeom prst="rect">
            <a:avLst/>
          </a:prstGeom>
          <a:noFill/>
          <a:ln>
            <a:noFill/>
          </a:ln>
        </p:spPr>
      </p:pic>
      <p:pic>
        <p:nvPicPr>
          <p:cNvPr id="26" name="Google Shape;147;p18">
            <a:extLst>
              <a:ext uri="{FF2B5EF4-FFF2-40B4-BE49-F238E27FC236}">
                <a16:creationId xmlns="" xmlns:a16="http://schemas.microsoft.com/office/drawing/2014/main" id="{665F270C-2936-407E-8F47-D4EACB965B8E}"/>
              </a:ext>
            </a:extLst>
          </p:cNvPr>
          <p:cNvPicPr preferRelativeResize="0"/>
          <p:nvPr/>
        </p:nvPicPr>
        <p:blipFill>
          <a:blip r:embed="rId7">
            <a:alphaModFix/>
          </a:blip>
          <a:stretch>
            <a:fillRect/>
          </a:stretch>
        </p:blipFill>
        <p:spPr>
          <a:xfrm>
            <a:off x="4409304" y="4856916"/>
            <a:ext cx="582213" cy="631313"/>
          </a:xfrm>
          <a:prstGeom prst="rect">
            <a:avLst/>
          </a:prstGeom>
          <a:noFill/>
          <a:ln>
            <a:noFill/>
          </a:ln>
        </p:spPr>
      </p:pic>
      <p:pic>
        <p:nvPicPr>
          <p:cNvPr id="27" name="Google Shape;148;p18">
            <a:extLst>
              <a:ext uri="{FF2B5EF4-FFF2-40B4-BE49-F238E27FC236}">
                <a16:creationId xmlns="" xmlns:a16="http://schemas.microsoft.com/office/drawing/2014/main" id="{F2AF9436-FCBF-4A58-8038-5F071E060D5E}"/>
              </a:ext>
            </a:extLst>
          </p:cNvPr>
          <p:cNvPicPr preferRelativeResize="0"/>
          <p:nvPr/>
        </p:nvPicPr>
        <p:blipFill>
          <a:blip r:embed="rId8">
            <a:alphaModFix/>
          </a:blip>
          <a:stretch>
            <a:fillRect/>
          </a:stretch>
        </p:blipFill>
        <p:spPr>
          <a:xfrm>
            <a:off x="2725712" y="5172573"/>
            <a:ext cx="1485293" cy="557396"/>
          </a:xfrm>
          <a:prstGeom prst="rect">
            <a:avLst/>
          </a:prstGeom>
          <a:noFill/>
          <a:ln>
            <a:noFill/>
          </a:ln>
        </p:spPr>
      </p:pic>
      <p:pic>
        <p:nvPicPr>
          <p:cNvPr id="29" name="Google Shape;150;p18">
            <a:extLst>
              <a:ext uri="{FF2B5EF4-FFF2-40B4-BE49-F238E27FC236}">
                <a16:creationId xmlns="" xmlns:a16="http://schemas.microsoft.com/office/drawing/2014/main" id="{0424CADE-2810-4C50-A7BA-F586A1DD8230}"/>
              </a:ext>
            </a:extLst>
          </p:cNvPr>
          <p:cNvPicPr preferRelativeResize="0"/>
          <p:nvPr/>
        </p:nvPicPr>
        <p:blipFill>
          <a:blip r:embed="rId9">
            <a:alphaModFix/>
          </a:blip>
          <a:stretch>
            <a:fillRect/>
          </a:stretch>
        </p:blipFill>
        <p:spPr>
          <a:xfrm>
            <a:off x="1984484" y="4753173"/>
            <a:ext cx="585139" cy="631313"/>
          </a:xfrm>
          <a:prstGeom prst="rect">
            <a:avLst/>
          </a:prstGeom>
          <a:noFill/>
          <a:ln>
            <a:noFill/>
          </a:ln>
        </p:spPr>
      </p:pic>
      <p:pic>
        <p:nvPicPr>
          <p:cNvPr id="30" name="Google Shape;151;p18">
            <a:extLst>
              <a:ext uri="{FF2B5EF4-FFF2-40B4-BE49-F238E27FC236}">
                <a16:creationId xmlns="" xmlns:a16="http://schemas.microsoft.com/office/drawing/2014/main" id="{023AFF40-798E-4BE2-9851-D9335F835DEF}"/>
              </a:ext>
            </a:extLst>
          </p:cNvPr>
          <p:cNvPicPr preferRelativeResize="0"/>
          <p:nvPr/>
        </p:nvPicPr>
        <p:blipFill>
          <a:blip r:embed="rId10">
            <a:alphaModFix/>
          </a:blip>
          <a:stretch>
            <a:fillRect/>
          </a:stretch>
        </p:blipFill>
        <p:spPr>
          <a:xfrm>
            <a:off x="998750" y="3255646"/>
            <a:ext cx="1550618" cy="631313"/>
          </a:xfrm>
          <a:prstGeom prst="rect">
            <a:avLst/>
          </a:prstGeom>
          <a:noFill/>
          <a:ln>
            <a:noFill/>
          </a:ln>
        </p:spPr>
      </p:pic>
      <p:pic>
        <p:nvPicPr>
          <p:cNvPr id="31" name="Google Shape;152;p18">
            <a:extLst>
              <a:ext uri="{FF2B5EF4-FFF2-40B4-BE49-F238E27FC236}">
                <a16:creationId xmlns="" xmlns:a16="http://schemas.microsoft.com/office/drawing/2014/main" id="{EE1CF028-92E3-4590-9582-F394E9D20E03}"/>
              </a:ext>
            </a:extLst>
          </p:cNvPr>
          <p:cNvPicPr preferRelativeResize="0"/>
          <p:nvPr/>
        </p:nvPicPr>
        <p:blipFill>
          <a:blip r:embed="rId11">
            <a:alphaModFix/>
          </a:blip>
          <a:stretch>
            <a:fillRect/>
          </a:stretch>
        </p:blipFill>
        <p:spPr>
          <a:xfrm>
            <a:off x="2091330" y="2367504"/>
            <a:ext cx="585139" cy="631313"/>
          </a:xfrm>
          <a:prstGeom prst="rect">
            <a:avLst/>
          </a:prstGeom>
          <a:noFill/>
          <a:ln>
            <a:noFill/>
          </a:ln>
        </p:spPr>
      </p:pic>
      <p:pic>
        <p:nvPicPr>
          <p:cNvPr id="32" name="Google Shape;154;p18">
            <a:extLst>
              <a:ext uri="{FF2B5EF4-FFF2-40B4-BE49-F238E27FC236}">
                <a16:creationId xmlns="" xmlns:a16="http://schemas.microsoft.com/office/drawing/2014/main" id="{467A1594-DE00-4D4C-B3D7-0A2C1C4C8139}"/>
              </a:ext>
            </a:extLst>
          </p:cNvPr>
          <p:cNvPicPr preferRelativeResize="0"/>
          <p:nvPr/>
        </p:nvPicPr>
        <p:blipFill>
          <a:blip r:embed="rId12">
            <a:alphaModFix/>
          </a:blip>
          <a:stretch>
            <a:fillRect/>
          </a:stretch>
        </p:blipFill>
        <p:spPr>
          <a:xfrm>
            <a:off x="2267640" y="3077861"/>
            <a:ext cx="585139" cy="631313"/>
          </a:xfrm>
          <a:prstGeom prst="rect">
            <a:avLst/>
          </a:prstGeom>
          <a:noFill/>
          <a:ln>
            <a:noFill/>
          </a:ln>
        </p:spPr>
      </p:pic>
      <p:pic>
        <p:nvPicPr>
          <p:cNvPr id="33" name="Google Shape;155;p18">
            <a:extLst>
              <a:ext uri="{FF2B5EF4-FFF2-40B4-BE49-F238E27FC236}">
                <a16:creationId xmlns="" xmlns:a16="http://schemas.microsoft.com/office/drawing/2014/main" id="{89A3E34D-F35F-41FE-B862-97D014E7503E}"/>
              </a:ext>
            </a:extLst>
          </p:cNvPr>
          <p:cNvPicPr preferRelativeResize="0"/>
          <p:nvPr/>
        </p:nvPicPr>
        <p:blipFill>
          <a:blip r:embed="rId13">
            <a:alphaModFix/>
          </a:blip>
          <a:stretch>
            <a:fillRect/>
          </a:stretch>
        </p:blipFill>
        <p:spPr>
          <a:xfrm>
            <a:off x="5202581" y="2584609"/>
            <a:ext cx="582213" cy="486943"/>
          </a:xfrm>
          <a:prstGeom prst="rect">
            <a:avLst/>
          </a:prstGeom>
          <a:noFill/>
          <a:ln>
            <a:noFill/>
          </a:ln>
        </p:spPr>
      </p:pic>
      <p:pic>
        <p:nvPicPr>
          <p:cNvPr id="34" name="Google Shape;156;p18">
            <a:extLst>
              <a:ext uri="{FF2B5EF4-FFF2-40B4-BE49-F238E27FC236}">
                <a16:creationId xmlns="" xmlns:a16="http://schemas.microsoft.com/office/drawing/2014/main" id="{7D544418-F752-459D-B4BB-F558D0E1F85D}"/>
              </a:ext>
            </a:extLst>
          </p:cNvPr>
          <p:cNvPicPr preferRelativeResize="0"/>
          <p:nvPr/>
        </p:nvPicPr>
        <p:blipFill>
          <a:blip r:embed="rId14">
            <a:alphaModFix/>
          </a:blip>
          <a:stretch>
            <a:fillRect/>
          </a:stretch>
        </p:blipFill>
        <p:spPr>
          <a:xfrm>
            <a:off x="2940779" y="3588197"/>
            <a:ext cx="784054" cy="845924"/>
          </a:xfrm>
          <a:prstGeom prst="rect">
            <a:avLst/>
          </a:prstGeom>
          <a:noFill/>
          <a:ln>
            <a:noFill/>
          </a:ln>
        </p:spPr>
      </p:pic>
      <p:pic>
        <p:nvPicPr>
          <p:cNvPr id="37" name="Google Shape;159;p18">
            <a:extLst>
              <a:ext uri="{FF2B5EF4-FFF2-40B4-BE49-F238E27FC236}">
                <a16:creationId xmlns="" xmlns:a16="http://schemas.microsoft.com/office/drawing/2014/main" id="{7570D9AE-CAFB-4D25-A5D9-820D9A9A674C}"/>
              </a:ext>
            </a:extLst>
          </p:cNvPr>
          <p:cNvPicPr preferRelativeResize="0"/>
          <p:nvPr/>
        </p:nvPicPr>
        <p:blipFill>
          <a:blip r:embed="rId15">
            <a:alphaModFix/>
          </a:blip>
          <a:stretch>
            <a:fillRect/>
          </a:stretch>
        </p:blipFill>
        <p:spPr>
          <a:xfrm>
            <a:off x="3310097" y="2849745"/>
            <a:ext cx="932403" cy="952935"/>
          </a:xfrm>
          <a:prstGeom prst="rect">
            <a:avLst/>
          </a:prstGeom>
          <a:noFill/>
          <a:ln>
            <a:noFill/>
          </a:ln>
        </p:spPr>
      </p:pic>
      <p:pic>
        <p:nvPicPr>
          <p:cNvPr id="38" name="Google Shape;160;p18">
            <a:extLst>
              <a:ext uri="{FF2B5EF4-FFF2-40B4-BE49-F238E27FC236}">
                <a16:creationId xmlns="" xmlns:a16="http://schemas.microsoft.com/office/drawing/2014/main" id="{33D4D06A-1D0F-475C-B7E6-CF1C09BC6CDD}"/>
              </a:ext>
            </a:extLst>
          </p:cNvPr>
          <p:cNvPicPr preferRelativeResize="0"/>
          <p:nvPr/>
        </p:nvPicPr>
        <p:blipFill>
          <a:blip r:embed="rId16">
            <a:alphaModFix/>
          </a:blip>
          <a:stretch>
            <a:fillRect/>
          </a:stretch>
        </p:blipFill>
        <p:spPr>
          <a:xfrm>
            <a:off x="3074619" y="4558057"/>
            <a:ext cx="932403" cy="671941"/>
          </a:xfrm>
          <a:prstGeom prst="rect">
            <a:avLst/>
          </a:prstGeom>
          <a:noFill/>
          <a:ln>
            <a:noFill/>
          </a:ln>
        </p:spPr>
      </p:pic>
      <p:pic>
        <p:nvPicPr>
          <p:cNvPr id="40" name="Google Shape;169;p19">
            <a:extLst>
              <a:ext uri="{FF2B5EF4-FFF2-40B4-BE49-F238E27FC236}">
                <a16:creationId xmlns="" xmlns:a16="http://schemas.microsoft.com/office/drawing/2014/main" id="{5E0A713D-7CE2-4339-89BA-409C636D9E2F}"/>
              </a:ext>
            </a:extLst>
          </p:cNvPr>
          <p:cNvPicPr preferRelativeResize="0"/>
          <p:nvPr/>
        </p:nvPicPr>
        <p:blipFill>
          <a:blip r:embed="rId17">
            <a:alphaModFix/>
          </a:blip>
          <a:stretch>
            <a:fillRect/>
          </a:stretch>
        </p:blipFill>
        <p:spPr>
          <a:xfrm>
            <a:off x="7246250" y="2387200"/>
            <a:ext cx="844688" cy="612340"/>
          </a:xfrm>
          <a:prstGeom prst="rect">
            <a:avLst/>
          </a:prstGeom>
          <a:noFill/>
          <a:ln>
            <a:noFill/>
          </a:ln>
        </p:spPr>
      </p:pic>
      <p:pic>
        <p:nvPicPr>
          <p:cNvPr id="41" name="Google Shape;170;p19">
            <a:extLst>
              <a:ext uri="{FF2B5EF4-FFF2-40B4-BE49-F238E27FC236}">
                <a16:creationId xmlns="" xmlns:a16="http://schemas.microsoft.com/office/drawing/2014/main" id="{929C10C1-15F2-44A8-BF1E-6A138A61301A}"/>
              </a:ext>
            </a:extLst>
          </p:cNvPr>
          <p:cNvPicPr preferRelativeResize="0"/>
          <p:nvPr/>
        </p:nvPicPr>
        <p:blipFill>
          <a:blip r:embed="rId18">
            <a:alphaModFix/>
          </a:blip>
          <a:stretch>
            <a:fillRect/>
          </a:stretch>
        </p:blipFill>
        <p:spPr>
          <a:xfrm>
            <a:off x="7357573" y="5301820"/>
            <a:ext cx="578553" cy="165332"/>
          </a:xfrm>
          <a:prstGeom prst="rect">
            <a:avLst/>
          </a:prstGeom>
          <a:noFill/>
          <a:ln>
            <a:noFill/>
          </a:ln>
        </p:spPr>
      </p:pic>
      <p:pic>
        <p:nvPicPr>
          <p:cNvPr id="42" name="Google Shape;171;p19">
            <a:extLst>
              <a:ext uri="{FF2B5EF4-FFF2-40B4-BE49-F238E27FC236}">
                <a16:creationId xmlns="" xmlns:a16="http://schemas.microsoft.com/office/drawing/2014/main" id="{ED35E255-5166-4CA6-A4F8-E10181BF775A}"/>
              </a:ext>
            </a:extLst>
          </p:cNvPr>
          <p:cNvPicPr preferRelativeResize="0"/>
          <p:nvPr/>
        </p:nvPicPr>
        <p:blipFill>
          <a:blip r:embed="rId19">
            <a:alphaModFix/>
          </a:blip>
          <a:stretch>
            <a:fillRect/>
          </a:stretch>
        </p:blipFill>
        <p:spPr>
          <a:xfrm>
            <a:off x="6389970" y="4804923"/>
            <a:ext cx="578553" cy="612340"/>
          </a:xfrm>
          <a:prstGeom prst="rect">
            <a:avLst/>
          </a:prstGeom>
          <a:noFill/>
          <a:ln>
            <a:noFill/>
          </a:ln>
        </p:spPr>
      </p:pic>
      <p:pic>
        <p:nvPicPr>
          <p:cNvPr id="44" name="Google Shape;173;p19">
            <a:extLst>
              <a:ext uri="{FF2B5EF4-FFF2-40B4-BE49-F238E27FC236}">
                <a16:creationId xmlns="" xmlns:a16="http://schemas.microsoft.com/office/drawing/2014/main" id="{9BE1A185-FD61-4463-8A6B-FBFC488CE973}"/>
              </a:ext>
            </a:extLst>
          </p:cNvPr>
          <p:cNvPicPr preferRelativeResize="0"/>
          <p:nvPr/>
        </p:nvPicPr>
        <p:blipFill>
          <a:blip r:embed="rId20">
            <a:alphaModFix/>
          </a:blip>
          <a:stretch>
            <a:fillRect/>
          </a:stretch>
        </p:blipFill>
        <p:spPr>
          <a:xfrm>
            <a:off x="8278919" y="2623386"/>
            <a:ext cx="578553" cy="612340"/>
          </a:xfrm>
          <a:prstGeom prst="rect">
            <a:avLst/>
          </a:prstGeom>
          <a:noFill/>
          <a:ln>
            <a:noFill/>
          </a:ln>
        </p:spPr>
      </p:pic>
      <p:pic>
        <p:nvPicPr>
          <p:cNvPr id="45" name="Google Shape;174;p19">
            <a:extLst>
              <a:ext uri="{FF2B5EF4-FFF2-40B4-BE49-F238E27FC236}">
                <a16:creationId xmlns="" xmlns:a16="http://schemas.microsoft.com/office/drawing/2014/main" id="{A9B92FD7-2E31-4033-A200-0599548EE187}"/>
              </a:ext>
            </a:extLst>
          </p:cNvPr>
          <p:cNvPicPr preferRelativeResize="0"/>
          <p:nvPr/>
        </p:nvPicPr>
        <p:blipFill>
          <a:blip r:embed="rId21">
            <a:alphaModFix/>
          </a:blip>
          <a:stretch>
            <a:fillRect/>
          </a:stretch>
        </p:blipFill>
        <p:spPr>
          <a:xfrm>
            <a:off x="9021042" y="3917295"/>
            <a:ext cx="578553" cy="612340"/>
          </a:xfrm>
          <a:prstGeom prst="rect">
            <a:avLst/>
          </a:prstGeom>
          <a:noFill/>
          <a:ln>
            <a:noFill/>
          </a:ln>
        </p:spPr>
      </p:pic>
      <p:pic>
        <p:nvPicPr>
          <p:cNvPr id="46" name="Google Shape;175;p19">
            <a:extLst>
              <a:ext uri="{FF2B5EF4-FFF2-40B4-BE49-F238E27FC236}">
                <a16:creationId xmlns="" xmlns:a16="http://schemas.microsoft.com/office/drawing/2014/main" id="{47131E1F-583C-4192-AE4D-260C5C9EE5D7}"/>
              </a:ext>
            </a:extLst>
          </p:cNvPr>
          <p:cNvPicPr preferRelativeResize="0"/>
          <p:nvPr/>
        </p:nvPicPr>
        <p:blipFill>
          <a:blip r:embed="rId22">
            <a:alphaModFix/>
          </a:blip>
          <a:stretch>
            <a:fillRect/>
          </a:stretch>
        </p:blipFill>
        <p:spPr>
          <a:xfrm>
            <a:off x="6053900" y="3024366"/>
            <a:ext cx="841795" cy="612340"/>
          </a:xfrm>
          <a:prstGeom prst="rect">
            <a:avLst/>
          </a:prstGeom>
          <a:noFill/>
          <a:ln>
            <a:noFill/>
          </a:ln>
        </p:spPr>
      </p:pic>
      <p:pic>
        <p:nvPicPr>
          <p:cNvPr id="47" name="Google Shape;176;p19">
            <a:extLst>
              <a:ext uri="{FF2B5EF4-FFF2-40B4-BE49-F238E27FC236}">
                <a16:creationId xmlns="" xmlns:a16="http://schemas.microsoft.com/office/drawing/2014/main" id="{5F15CC47-466D-4751-BD5B-D45E45A684C6}"/>
              </a:ext>
            </a:extLst>
          </p:cNvPr>
          <p:cNvPicPr preferRelativeResize="0"/>
          <p:nvPr/>
        </p:nvPicPr>
        <p:blipFill>
          <a:blip r:embed="rId3">
            <a:alphaModFix/>
          </a:blip>
          <a:stretch>
            <a:fillRect/>
          </a:stretch>
        </p:blipFill>
        <p:spPr>
          <a:xfrm>
            <a:off x="7093190" y="3958151"/>
            <a:ext cx="1157106" cy="612340"/>
          </a:xfrm>
          <a:prstGeom prst="rect">
            <a:avLst/>
          </a:prstGeom>
          <a:noFill/>
          <a:ln>
            <a:noFill/>
          </a:ln>
        </p:spPr>
      </p:pic>
      <p:pic>
        <p:nvPicPr>
          <p:cNvPr id="48" name="Google Shape;177;p19">
            <a:extLst>
              <a:ext uri="{FF2B5EF4-FFF2-40B4-BE49-F238E27FC236}">
                <a16:creationId xmlns="" xmlns:a16="http://schemas.microsoft.com/office/drawing/2014/main" id="{7BF1A028-9F68-4C06-AAC0-76B47D7FAE91}"/>
              </a:ext>
            </a:extLst>
          </p:cNvPr>
          <p:cNvPicPr preferRelativeResize="0"/>
          <p:nvPr/>
        </p:nvPicPr>
        <p:blipFill>
          <a:blip r:embed="rId23">
            <a:alphaModFix/>
          </a:blip>
          <a:stretch>
            <a:fillRect/>
          </a:stretch>
        </p:blipFill>
        <p:spPr>
          <a:xfrm>
            <a:off x="7362925" y="3157806"/>
            <a:ext cx="546733" cy="612340"/>
          </a:xfrm>
          <a:prstGeom prst="rect">
            <a:avLst/>
          </a:prstGeom>
          <a:noFill/>
          <a:ln>
            <a:noFill/>
          </a:ln>
        </p:spPr>
      </p:pic>
      <p:pic>
        <p:nvPicPr>
          <p:cNvPr id="49" name="Google Shape;178;p19">
            <a:extLst>
              <a:ext uri="{FF2B5EF4-FFF2-40B4-BE49-F238E27FC236}">
                <a16:creationId xmlns="" xmlns:a16="http://schemas.microsoft.com/office/drawing/2014/main" id="{D1728E7B-2897-4D44-97C5-48B7C451FCA8}"/>
              </a:ext>
            </a:extLst>
          </p:cNvPr>
          <p:cNvPicPr preferRelativeResize="0"/>
          <p:nvPr/>
        </p:nvPicPr>
        <p:blipFill>
          <a:blip r:embed="rId24">
            <a:alphaModFix/>
          </a:blip>
          <a:stretch>
            <a:fillRect/>
          </a:stretch>
        </p:blipFill>
        <p:spPr>
          <a:xfrm>
            <a:off x="8272916" y="3983972"/>
            <a:ext cx="578553" cy="523551"/>
          </a:xfrm>
          <a:prstGeom prst="rect">
            <a:avLst/>
          </a:prstGeom>
          <a:noFill/>
          <a:ln>
            <a:noFill/>
          </a:ln>
        </p:spPr>
      </p:pic>
      <p:pic>
        <p:nvPicPr>
          <p:cNvPr id="50" name="Google Shape;179;p19">
            <a:extLst>
              <a:ext uri="{FF2B5EF4-FFF2-40B4-BE49-F238E27FC236}">
                <a16:creationId xmlns="" xmlns:a16="http://schemas.microsoft.com/office/drawing/2014/main" id="{73B3A625-75A7-4D23-AC43-4B600535B649}"/>
              </a:ext>
            </a:extLst>
          </p:cNvPr>
          <p:cNvPicPr preferRelativeResize="0"/>
          <p:nvPr/>
        </p:nvPicPr>
        <p:blipFill>
          <a:blip r:embed="rId25">
            <a:alphaModFix/>
          </a:blip>
          <a:stretch>
            <a:fillRect/>
          </a:stretch>
        </p:blipFill>
        <p:spPr>
          <a:xfrm>
            <a:off x="8830148" y="3252726"/>
            <a:ext cx="578553" cy="517427"/>
          </a:xfrm>
          <a:prstGeom prst="rect">
            <a:avLst/>
          </a:prstGeom>
          <a:noFill/>
          <a:ln>
            <a:noFill/>
          </a:ln>
        </p:spPr>
      </p:pic>
      <p:pic>
        <p:nvPicPr>
          <p:cNvPr id="51" name="Google Shape;180;p19">
            <a:extLst>
              <a:ext uri="{FF2B5EF4-FFF2-40B4-BE49-F238E27FC236}">
                <a16:creationId xmlns="" xmlns:a16="http://schemas.microsoft.com/office/drawing/2014/main" id="{869E5B12-FBC9-4A3C-B9F5-C935312A5862}"/>
              </a:ext>
            </a:extLst>
          </p:cNvPr>
          <p:cNvPicPr preferRelativeResize="0"/>
          <p:nvPr/>
        </p:nvPicPr>
        <p:blipFill>
          <a:blip r:embed="rId26">
            <a:alphaModFix/>
          </a:blip>
          <a:stretch>
            <a:fillRect/>
          </a:stretch>
        </p:blipFill>
        <p:spPr>
          <a:xfrm>
            <a:off x="8090937" y="4617659"/>
            <a:ext cx="1113715" cy="612340"/>
          </a:xfrm>
          <a:prstGeom prst="rect">
            <a:avLst/>
          </a:prstGeom>
          <a:noFill/>
          <a:ln>
            <a:noFill/>
          </a:ln>
        </p:spPr>
      </p:pic>
      <p:pic>
        <p:nvPicPr>
          <p:cNvPr id="53" name="Google Shape;460;p47">
            <a:extLst>
              <a:ext uri="{FF2B5EF4-FFF2-40B4-BE49-F238E27FC236}">
                <a16:creationId xmlns="" xmlns:a16="http://schemas.microsoft.com/office/drawing/2014/main" id="{47C8ACB0-413D-40F4-8A1F-B0F8736AAB8D}"/>
              </a:ext>
            </a:extLst>
          </p:cNvPr>
          <p:cNvPicPr preferRelativeResize="0"/>
          <p:nvPr/>
        </p:nvPicPr>
        <p:blipFill>
          <a:blip r:embed="rId27">
            <a:alphaModFix/>
          </a:blip>
          <a:stretch>
            <a:fillRect/>
          </a:stretch>
        </p:blipFill>
        <p:spPr>
          <a:xfrm>
            <a:off x="6107188" y="2191791"/>
            <a:ext cx="832339" cy="778138"/>
          </a:xfrm>
          <a:prstGeom prst="rect">
            <a:avLst/>
          </a:prstGeom>
          <a:noFill/>
          <a:ln>
            <a:noFill/>
          </a:ln>
        </p:spPr>
      </p:pic>
      <p:pic>
        <p:nvPicPr>
          <p:cNvPr id="4" name="Imagen 3">
            <a:extLst>
              <a:ext uri="{FF2B5EF4-FFF2-40B4-BE49-F238E27FC236}">
                <a16:creationId xmlns="" xmlns:a16="http://schemas.microsoft.com/office/drawing/2014/main" id="{B7503ADE-4765-4423-ADA9-D1C8FF74600F}"/>
              </a:ext>
            </a:extLst>
          </p:cNvPr>
          <p:cNvPicPr>
            <a:picLocks noChangeAspect="1"/>
          </p:cNvPicPr>
          <p:nvPr/>
        </p:nvPicPr>
        <p:blipFill>
          <a:blip r:embed="rId28"/>
          <a:stretch>
            <a:fillRect/>
          </a:stretch>
        </p:blipFill>
        <p:spPr>
          <a:xfrm>
            <a:off x="4887926" y="4529635"/>
            <a:ext cx="1438276" cy="795338"/>
          </a:xfrm>
          <a:prstGeom prst="rect">
            <a:avLst/>
          </a:prstGeom>
        </p:spPr>
      </p:pic>
      <p:pic>
        <p:nvPicPr>
          <p:cNvPr id="6" name="Imagen 5">
            <a:extLst>
              <a:ext uri="{FF2B5EF4-FFF2-40B4-BE49-F238E27FC236}">
                <a16:creationId xmlns="" xmlns:a16="http://schemas.microsoft.com/office/drawing/2014/main" id="{69F61169-956D-4816-A102-0CFFF17B9A5D}"/>
              </a:ext>
            </a:extLst>
          </p:cNvPr>
          <p:cNvPicPr>
            <a:picLocks noChangeAspect="1"/>
          </p:cNvPicPr>
          <p:nvPr/>
        </p:nvPicPr>
        <p:blipFill>
          <a:blip r:embed="rId29"/>
          <a:stretch>
            <a:fillRect/>
          </a:stretch>
        </p:blipFill>
        <p:spPr>
          <a:xfrm>
            <a:off x="4168965" y="2074217"/>
            <a:ext cx="712332" cy="712332"/>
          </a:xfrm>
          <a:prstGeom prst="rect">
            <a:avLst/>
          </a:prstGeom>
        </p:spPr>
      </p:pic>
    </p:spTree>
    <p:extLst>
      <p:ext uri="{BB962C8B-B14F-4D97-AF65-F5344CB8AC3E}">
        <p14:creationId xmlns:p14="http://schemas.microsoft.com/office/powerpoint/2010/main" val="1753716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8"/>
          <p:cNvSpPr txBox="1"/>
          <p:nvPr/>
        </p:nvSpPr>
        <p:spPr>
          <a:xfrm>
            <a:off x="371474" y="941377"/>
            <a:ext cx="11629200" cy="5474663"/>
          </a:xfrm>
          <a:prstGeom prst="rect">
            <a:avLst/>
          </a:prstGeom>
          <a:noFill/>
          <a:ln>
            <a:noFill/>
          </a:ln>
        </p:spPr>
        <p:txBody>
          <a:bodyPr spcFirstLastPara="1" wrap="square" lIns="121897" tIns="121897" rIns="121897" bIns="121897" anchor="t" anchorCtr="0">
            <a:noAutofit/>
          </a:bodyPr>
          <a:lstStyle/>
          <a:p>
            <a:r>
              <a:rPr lang="es-AR" sz="2400" b="1" dirty="0" smtClean="0"/>
              <a:t>Dos grandes conjuntos de información:</a:t>
            </a:r>
          </a:p>
          <a:p>
            <a:endParaRPr lang="es-AR" sz="2400" b="1" dirty="0"/>
          </a:p>
          <a:p>
            <a:r>
              <a:rPr lang="es-AR" sz="2400" dirty="0" smtClean="0"/>
              <a:t>1) Migración de las ingestas a los sistemas actuales</a:t>
            </a:r>
          </a:p>
          <a:p>
            <a:pPr marL="800100" lvl="1" indent="-342900">
              <a:buFont typeface="Arial" pitchFamily="34" charset="0"/>
              <a:buChar char="•"/>
            </a:pPr>
            <a:r>
              <a:rPr lang="es-AR" sz="2400" dirty="0" smtClean="0"/>
              <a:t>Se </a:t>
            </a:r>
            <a:r>
              <a:rPr lang="es-AR" sz="2400" b="1" dirty="0" smtClean="0"/>
              <a:t>mantienen</a:t>
            </a:r>
            <a:r>
              <a:rPr lang="es-AR" sz="2400" dirty="0" smtClean="0"/>
              <a:t> los tableros, cubos, cálculos de índices con la metodología actual mientras el equipo de proyecto de Informática lleva al Data Lake las fuentes a la zona de RAW Data como </a:t>
            </a:r>
            <a:r>
              <a:rPr lang="es-AR" sz="2400" b="1" dirty="0" smtClean="0"/>
              <a:t>paralelo operativo</a:t>
            </a:r>
            <a:r>
              <a:rPr lang="es-AR" sz="2400" dirty="0" smtClean="0"/>
              <a:t>.</a:t>
            </a:r>
          </a:p>
          <a:p>
            <a:pPr marL="800100" lvl="1" indent="-342900">
              <a:buFont typeface="Arial" pitchFamily="34" charset="0"/>
              <a:buChar char="•"/>
            </a:pPr>
            <a:r>
              <a:rPr lang="es-AR" sz="2400" b="1" dirty="0" smtClean="0"/>
              <a:t>Objetivo 2020 </a:t>
            </a:r>
            <a:r>
              <a:rPr lang="es-AR" sz="2400" dirty="0" smtClean="0"/>
              <a:t>tener una aplicación completa volcada a todas las zonas del Data Lake, con un </a:t>
            </a:r>
            <a:r>
              <a:rPr lang="es-AR" sz="2400" dirty="0" err="1" smtClean="0"/>
              <a:t>dashboard</a:t>
            </a:r>
            <a:r>
              <a:rPr lang="es-AR" sz="2400" dirty="0" smtClean="0"/>
              <a:t> listo para presentar a los Sponsors y </a:t>
            </a:r>
            <a:r>
              <a:rPr lang="es-AR" sz="2400" dirty="0" err="1" smtClean="0"/>
              <a:t>Stakeholders</a:t>
            </a:r>
            <a:r>
              <a:rPr lang="es-AR" sz="2400" dirty="0" smtClean="0"/>
              <a:t> a fin de año.</a:t>
            </a:r>
          </a:p>
          <a:p>
            <a:pPr lvl="1"/>
            <a:endParaRPr lang="es-AR" sz="2400" dirty="0" smtClean="0"/>
          </a:p>
          <a:p>
            <a:r>
              <a:rPr lang="es-AR" sz="2400" dirty="0" smtClean="0"/>
              <a:t>2) Incorporación de nuevas fuentes (ejemplos: PRECIOS CLAROS, MERCADO LIBRE, SENASA, ANMAT, otros datos de AFIP)</a:t>
            </a:r>
          </a:p>
          <a:p>
            <a:pPr marL="800100" lvl="1" indent="-342900">
              <a:buFont typeface="Arial" pitchFamily="34" charset="0"/>
              <a:buChar char="•"/>
            </a:pPr>
            <a:r>
              <a:rPr lang="es-AR" sz="2400" b="1" dirty="0" smtClean="0"/>
              <a:t>Toda nueva fuente </a:t>
            </a:r>
            <a:r>
              <a:rPr lang="es-AR" sz="2400" dirty="0" smtClean="0"/>
              <a:t>debería solicitarse a la Dirección Informática para su incorporación al Data Lake y su </a:t>
            </a:r>
            <a:r>
              <a:rPr lang="es-AR" sz="2400" dirty="0" err="1" smtClean="0"/>
              <a:t>disponibilización</a:t>
            </a:r>
            <a:r>
              <a:rPr lang="es-AR" sz="2400" dirty="0" smtClean="0"/>
              <a:t> para que los sistemas actuales la tomen de la zona </a:t>
            </a:r>
            <a:r>
              <a:rPr lang="es-AR" sz="2400" dirty="0" err="1" smtClean="0"/>
              <a:t>Confiabilizada</a:t>
            </a:r>
            <a:r>
              <a:rPr lang="es-AR" sz="2400" dirty="0" smtClean="0"/>
              <a:t> o Refinada (a definir según el caso).</a:t>
            </a:r>
          </a:p>
          <a:p>
            <a:pPr marL="342900" indent="-342900">
              <a:buFont typeface="Arial" pitchFamily="34" charset="0"/>
              <a:buChar char="•"/>
            </a:pPr>
            <a:endParaRPr lang="es-AR" sz="2400" dirty="0" smtClean="0"/>
          </a:p>
        </p:txBody>
      </p:sp>
      <p:sp>
        <p:nvSpPr>
          <p:cNvPr id="4" name="Google Shape;172;p31">
            <a:extLst>
              <a:ext uri="{FF2B5EF4-FFF2-40B4-BE49-F238E27FC236}">
                <a16:creationId xmlns:a16="http://schemas.microsoft.com/office/drawing/2014/main" xmlns="" id="{D3F76464-4A8E-487F-836B-879D56338A9E}"/>
              </a:ext>
            </a:extLst>
          </p:cNvPr>
          <p:cNvSpPr txBox="1">
            <a:spLocks/>
          </p:cNvSpPr>
          <p:nvPr/>
        </p:nvSpPr>
        <p:spPr>
          <a:xfrm>
            <a:off x="371474" y="362818"/>
            <a:ext cx="10647735"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38100" lvl="0" defTabSz="914400">
              <a:buClr>
                <a:srgbClr val="F46524"/>
              </a:buClr>
              <a:defRPr/>
            </a:pPr>
            <a:r>
              <a:rPr lang="es-AR" kern="0" noProof="0" dirty="0" smtClean="0">
                <a:solidFill>
                  <a:srgbClr val="F46524"/>
                </a:solidFill>
              </a:rPr>
              <a:t>Estrategia de implementación del Data Lake</a:t>
            </a:r>
          </a:p>
          <a:p>
            <a:pPr marL="38100" lvl="0" defTabSz="914400">
              <a:buClr>
                <a:srgbClr val="F46524"/>
              </a:buClr>
              <a:defRPr/>
            </a:pPr>
            <a:endParaRPr kumimoji="0" lang="en-US" sz="3000" b="1" i="0" u="none" strike="noStrike" kern="0" cap="none" spc="0" normalizeH="0" baseline="0" noProof="0" dirty="0">
              <a:ln>
                <a:noFill/>
              </a:ln>
              <a:solidFill>
                <a:srgbClr val="000000"/>
              </a:solidFill>
              <a:effectLst/>
              <a:uLnTx/>
              <a:uFillTx/>
              <a:latin typeface="Raleway"/>
              <a:sym typeface="Raleway"/>
            </a:endParaRPr>
          </a:p>
        </p:txBody>
      </p:sp>
    </p:spTree>
    <p:extLst>
      <p:ext uri="{BB962C8B-B14F-4D97-AF65-F5344CB8AC3E}">
        <p14:creationId xmlns:p14="http://schemas.microsoft.com/office/powerpoint/2010/main" val="182562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9 Grupo"/>
          <p:cNvGrpSpPr/>
          <p:nvPr/>
        </p:nvGrpSpPr>
        <p:grpSpPr>
          <a:xfrm>
            <a:off x="84880" y="362818"/>
            <a:ext cx="12135987" cy="5902233"/>
            <a:chOff x="84880" y="362818"/>
            <a:chExt cx="12135987" cy="5902233"/>
          </a:xfrm>
        </p:grpSpPr>
        <p:sp>
          <p:nvSpPr>
            <p:cNvPr id="436" name="36 Rectángulo">
              <a:extLst>
                <a:ext uri="{FF2B5EF4-FFF2-40B4-BE49-F238E27FC236}">
                  <a16:creationId xmlns:a16="http://schemas.microsoft.com/office/drawing/2014/main" xmlns="" id="{7CFAA39D-F81E-4C7C-BE99-B0997D50D3C3}"/>
                </a:ext>
              </a:extLst>
            </p:cNvPr>
            <p:cNvSpPr/>
            <p:nvPr/>
          </p:nvSpPr>
          <p:spPr>
            <a:xfrm>
              <a:off x="99296" y="2558468"/>
              <a:ext cx="1002210" cy="118822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12700" cap="flat" cmpd="sng" algn="ctr">
              <a:noFill/>
              <a:prstDash val="solid"/>
              <a:miter lim="800000"/>
            </a:ln>
            <a:effectLst/>
          </p:spPr>
          <p:txBody>
            <a:bodyPr lIns="68577" tIns="34289" rIns="68577" bIns="34289" rtlCol="0" anchor="t"/>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DATA STORAGE</a:t>
              </a:r>
            </a:p>
          </p:txBody>
        </p:sp>
        <p:sp>
          <p:nvSpPr>
            <p:cNvPr id="7" name="Google Shape;172;p31">
              <a:extLst>
                <a:ext uri="{FF2B5EF4-FFF2-40B4-BE49-F238E27FC236}">
                  <a16:creationId xmlns:a16="http://schemas.microsoft.com/office/drawing/2014/main" xmlns="" id="{D3F76464-4A8E-487F-836B-879D56338A9E}"/>
                </a:ext>
              </a:extLst>
            </p:cNvPr>
            <p:cNvSpPr txBox="1">
              <a:spLocks/>
            </p:cNvSpPr>
            <p:nvPr/>
          </p:nvSpPr>
          <p:spPr>
            <a:xfrm>
              <a:off x="371474" y="362818"/>
              <a:ext cx="10647735"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38100" lvl="0" defTabSz="914400">
                <a:buClr>
                  <a:srgbClr val="F46524"/>
                </a:buClr>
                <a:defRPr/>
              </a:pPr>
              <a:r>
                <a:rPr lang="es-AR" kern="0" dirty="0">
                  <a:solidFill>
                    <a:srgbClr val="F46524"/>
                  </a:solidFill>
                </a:rPr>
                <a:t>Macro Plan – Data Lake/Data </a:t>
              </a:r>
              <a:r>
                <a:rPr lang="es-AR" kern="0" dirty="0" err="1" smtClean="0">
                  <a:solidFill>
                    <a:srgbClr val="F46524"/>
                  </a:solidFill>
                </a:rPr>
                <a:t>Warehouse</a:t>
              </a:r>
              <a:endParaRPr kumimoji="0" lang="en-US" sz="3000" b="1" i="0" u="none" strike="noStrike" kern="0" cap="none" spc="0" normalizeH="0" baseline="0" noProof="0" dirty="0">
                <a:ln>
                  <a:noFill/>
                </a:ln>
                <a:solidFill>
                  <a:srgbClr val="000000"/>
                </a:solidFill>
                <a:effectLst/>
                <a:uLnTx/>
                <a:uFillTx/>
                <a:latin typeface="Raleway"/>
                <a:sym typeface="Raleway"/>
              </a:endParaRPr>
            </a:p>
          </p:txBody>
        </p:sp>
        <p:cxnSp>
          <p:nvCxnSpPr>
            <p:cNvPr id="24" name="Straight Connector 163">
              <a:extLst>
                <a:ext uri="{FF2B5EF4-FFF2-40B4-BE49-F238E27FC236}">
                  <a16:creationId xmlns:a16="http://schemas.microsoft.com/office/drawing/2014/main" xmlns="" id="{9B0213D8-0D0C-4D40-92F4-DA9B4C8BEBDE}"/>
                </a:ext>
              </a:extLst>
            </p:cNvPr>
            <p:cNvCxnSpPr>
              <a:cxnSpLocks/>
            </p:cNvCxnSpPr>
            <p:nvPr/>
          </p:nvCxnSpPr>
          <p:spPr>
            <a:xfrm>
              <a:off x="5736315" y="1175437"/>
              <a:ext cx="0" cy="4695189"/>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59">
              <a:extLst>
                <a:ext uri="{FF2B5EF4-FFF2-40B4-BE49-F238E27FC236}">
                  <a16:creationId xmlns:a16="http://schemas.microsoft.com/office/drawing/2014/main" xmlns="" id="{1C35128A-99BF-4B86-8F29-1320B5099D29}"/>
                </a:ext>
              </a:extLst>
            </p:cNvPr>
            <p:cNvCxnSpPr>
              <a:cxnSpLocks/>
            </p:cNvCxnSpPr>
            <p:nvPr/>
          </p:nvCxnSpPr>
          <p:spPr>
            <a:xfrm>
              <a:off x="4614127" y="1105620"/>
              <a:ext cx="0" cy="482087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60">
              <a:extLst>
                <a:ext uri="{FF2B5EF4-FFF2-40B4-BE49-F238E27FC236}">
                  <a16:creationId xmlns:a16="http://schemas.microsoft.com/office/drawing/2014/main" xmlns="" id="{25EF7DDC-FC1D-4D8B-8629-52B42BF0839D}"/>
                </a:ext>
              </a:extLst>
            </p:cNvPr>
            <p:cNvCxnSpPr>
              <a:cxnSpLocks/>
            </p:cNvCxnSpPr>
            <p:nvPr/>
          </p:nvCxnSpPr>
          <p:spPr>
            <a:xfrm>
              <a:off x="3462237" y="1094352"/>
              <a:ext cx="0" cy="4819852"/>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7" name="AutoShape 6" descr="Resultado de imagen para iconos scope of work">
              <a:extLst>
                <a:ext uri="{FF2B5EF4-FFF2-40B4-BE49-F238E27FC236}">
                  <a16:creationId xmlns:a16="http://schemas.microsoft.com/office/drawing/2014/main" xmlns="" id="{E01DF31B-0D84-4D6B-9458-3B5A74A16A34}"/>
                </a:ext>
              </a:extLst>
            </p:cNvPr>
            <p:cNvSpPr>
              <a:spLocks noChangeAspect="1" noChangeArrowheads="1"/>
            </p:cNvSpPr>
            <p:nvPr/>
          </p:nvSpPr>
          <p:spPr bwMode="auto">
            <a:xfrm>
              <a:off x="436358" y="2125960"/>
              <a:ext cx="355582" cy="28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77" tIns="34289" rIns="68577" bIns="34289" numCol="1" anchor="t" anchorCtr="0" compatLnSpc="1">
              <a:prstTxWarp prst="textNoShape">
                <a:avLst/>
              </a:prstTxWarp>
            </a:bodyPr>
            <a:lstStyle/>
            <a:p>
              <a:pPr marL="0" marR="0" lvl="0" indent="0"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black"/>
                </a:solidFill>
                <a:effectLst/>
                <a:uLnTx/>
                <a:uFillTx/>
                <a:latin typeface="Calibri"/>
              </a:endParaRPr>
            </a:p>
          </p:txBody>
        </p:sp>
        <p:sp>
          <p:nvSpPr>
            <p:cNvPr id="28" name="AutoShape 8" descr="Resultado de imagen para iconos scope of work">
              <a:extLst>
                <a:ext uri="{FF2B5EF4-FFF2-40B4-BE49-F238E27FC236}">
                  <a16:creationId xmlns:a16="http://schemas.microsoft.com/office/drawing/2014/main" xmlns="" id="{538EFA82-1FD3-41BF-A0DB-ACEDAFC7753B}"/>
                </a:ext>
              </a:extLst>
            </p:cNvPr>
            <p:cNvSpPr>
              <a:spLocks noChangeAspect="1" noChangeArrowheads="1"/>
            </p:cNvSpPr>
            <p:nvPr/>
          </p:nvSpPr>
          <p:spPr bwMode="auto">
            <a:xfrm>
              <a:off x="597524" y="1976964"/>
              <a:ext cx="355582" cy="28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77" tIns="34289" rIns="68577" bIns="34289" numCol="1" anchor="t" anchorCtr="0" compatLnSpc="1">
              <a:prstTxWarp prst="textNoShape">
                <a:avLst/>
              </a:prstTxWarp>
            </a:bodyPr>
            <a:lstStyle/>
            <a:p>
              <a:pPr marL="0" marR="0" lvl="0" indent="0"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black"/>
                </a:solidFill>
                <a:effectLst/>
                <a:uLnTx/>
                <a:uFillTx/>
                <a:latin typeface="Calibri"/>
              </a:endParaRPr>
            </a:p>
          </p:txBody>
        </p:sp>
        <p:sp>
          <p:nvSpPr>
            <p:cNvPr id="29" name="15 Rectángulo redondeado">
              <a:extLst>
                <a:ext uri="{FF2B5EF4-FFF2-40B4-BE49-F238E27FC236}">
                  <a16:creationId xmlns:a16="http://schemas.microsoft.com/office/drawing/2014/main" xmlns="" id="{38085631-C75F-444C-853F-F077791DD17C}"/>
                </a:ext>
              </a:extLst>
            </p:cNvPr>
            <p:cNvSpPr/>
            <p:nvPr/>
          </p:nvSpPr>
          <p:spPr>
            <a:xfrm>
              <a:off x="614150" y="5920108"/>
              <a:ext cx="11577850" cy="308957"/>
            </a:xfrm>
            <a:prstGeom prst="roundRect">
              <a:avLst/>
            </a:prstGeom>
            <a:solidFill>
              <a:schemeClr val="accent5"/>
            </a:solidFill>
            <a:ln w="12700" cap="flat" cmpd="sng" algn="ctr">
              <a:noFill/>
              <a:prstDash val="solid"/>
              <a:miter lim="800000"/>
            </a:ln>
            <a:effectLst>
              <a:reflection blurRad="6350" stA="52000" endA="300" endPos="35000" dir="5400000" sy="-100000" algn="bl" rotWithShape="0"/>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200" b="1" i="0" u="none" strike="noStrike" kern="0" cap="none" spc="0" normalizeH="0" baseline="0" noProof="0" dirty="0">
                <a:ln>
                  <a:noFill/>
                </a:ln>
                <a:solidFill>
                  <a:prstClr val="white"/>
                </a:solidFill>
                <a:effectLst/>
                <a:uLnTx/>
                <a:uFillTx/>
                <a:latin typeface="Calibri"/>
                <a:ea typeface="+mn-ea"/>
                <a:cs typeface="+mn-cs"/>
              </a:endParaRPr>
            </a:p>
          </p:txBody>
        </p:sp>
        <p:cxnSp>
          <p:nvCxnSpPr>
            <p:cNvPr id="30" name="21 Conector recto">
              <a:extLst>
                <a:ext uri="{FF2B5EF4-FFF2-40B4-BE49-F238E27FC236}">
                  <a16:creationId xmlns:a16="http://schemas.microsoft.com/office/drawing/2014/main" xmlns="" id="{A47C3430-3E2A-47DF-8E92-71D7D877D249}"/>
                </a:ext>
              </a:extLst>
            </p:cNvPr>
            <p:cNvCxnSpPr/>
            <p:nvPr/>
          </p:nvCxnSpPr>
          <p:spPr>
            <a:xfrm flipH="1">
              <a:off x="11448331" y="5772694"/>
              <a:ext cx="3" cy="426517"/>
            </a:xfrm>
            <a:prstGeom prst="line">
              <a:avLst/>
            </a:prstGeom>
            <a:noFill/>
            <a:ln w="6350" cap="flat" cmpd="sng" algn="ctr">
              <a:solidFill>
                <a:sysClr val="window" lastClr="FFFFFF"/>
              </a:solidFill>
              <a:prstDash val="solid"/>
              <a:miter lim="800000"/>
            </a:ln>
            <a:effectLst/>
          </p:spPr>
        </p:cxnSp>
        <p:sp>
          <p:nvSpPr>
            <p:cNvPr id="31" name="22 CuadroTexto">
              <a:extLst>
                <a:ext uri="{FF2B5EF4-FFF2-40B4-BE49-F238E27FC236}">
                  <a16:creationId xmlns:a16="http://schemas.microsoft.com/office/drawing/2014/main" xmlns="" id="{82AA6354-B148-4CB3-91EB-636E793A0C6B}"/>
                </a:ext>
              </a:extLst>
            </p:cNvPr>
            <p:cNvSpPr txBox="1"/>
            <p:nvPr/>
          </p:nvSpPr>
          <p:spPr>
            <a:xfrm>
              <a:off x="8341878" y="5965617"/>
              <a:ext cx="966364" cy="223136"/>
            </a:xfrm>
            <a:prstGeom prst="rect">
              <a:avLst/>
            </a:prstGeom>
            <a:noFill/>
          </p:spPr>
          <p:txBody>
            <a:bodyPr wrap="square" lIns="68577" tIns="34289" rIns="68577" bIns="34289" rtlCol="0">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s-AR" sz="1000" b="1" i="0" u="none" strike="noStrike" kern="0" cap="none" spc="0" normalizeH="0" baseline="0" noProof="0" dirty="0" smtClean="0">
                  <a:ln>
                    <a:noFill/>
                  </a:ln>
                  <a:solidFill>
                    <a:schemeClr val="bg1"/>
                  </a:solidFill>
                  <a:effectLst/>
                  <a:uLnTx/>
                  <a:uFillTx/>
                  <a:latin typeface="Calibri"/>
                </a:rPr>
                <a:t>Diciembre</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36" name="31 CuadroTexto">
              <a:extLst>
                <a:ext uri="{FF2B5EF4-FFF2-40B4-BE49-F238E27FC236}">
                  <a16:creationId xmlns:a16="http://schemas.microsoft.com/office/drawing/2014/main" xmlns="" id="{7BE22819-1DB5-4A7B-B344-45809B9098BE}"/>
                </a:ext>
              </a:extLst>
            </p:cNvPr>
            <p:cNvSpPr txBox="1"/>
            <p:nvPr/>
          </p:nvSpPr>
          <p:spPr>
            <a:xfrm>
              <a:off x="4822228" y="5965617"/>
              <a:ext cx="813543" cy="223136"/>
            </a:xfrm>
            <a:prstGeom prst="rect">
              <a:avLst/>
            </a:prstGeom>
            <a:noFill/>
          </p:spPr>
          <p:txBody>
            <a:bodyPr wrap="square" lIns="68577" tIns="34289" rIns="68577" bIns="34289" rtlCol="0">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s-AR" sz="1000" b="1" i="0" u="none" strike="noStrike" kern="0" cap="none" spc="0" normalizeH="0" baseline="0" noProof="0" dirty="0" smtClean="0">
                  <a:ln>
                    <a:noFill/>
                  </a:ln>
                  <a:solidFill>
                    <a:schemeClr val="bg1"/>
                  </a:solidFill>
                  <a:effectLst/>
                  <a:uLnTx/>
                  <a:uFillTx/>
                  <a:latin typeface="Calibri"/>
                </a:rPr>
                <a:t>Setiembre</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37" name="32 CuadroTexto">
              <a:extLst>
                <a:ext uri="{FF2B5EF4-FFF2-40B4-BE49-F238E27FC236}">
                  <a16:creationId xmlns:a16="http://schemas.microsoft.com/office/drawing/2014/main" xmlns="" id="{91434E5C-932E-4E12-BAC8-3E5FDD74EFD4}"/>
                </a:ext>
              </a:extLst>
            </p:cNvPr>
            <p:cNvSpPr txBox="1"/>
            <p:nvPr/>
          </p:nvSpPr>
          <p:spPr>
            <a:xfrm>
              <a:off x="3774495" y="5965617"/>
              <a:ext cx="546570" cy="223136"/>
            </a:xfrm>
            <a:prstGeom prst="rect">
              <a:avLst/>
            </a:prstGeom>
            <a:noFill/>
          </p:spPr>
          <p:txBody>
            <a:bodyPr wrap="square" lIns="68577" tIns="34289" rIns="68577" bIns="34289" rtlCol="0">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s-AR" sz="1000" b="1" i="0" u="none" strike="noStrike" kern="0" cap="none" spc="0" normalizeH="0" baseline="0" noProof="0" dirty="0" smtClean="0">
                  <a:ln>
                    <a:noFill/>
                  </a:ln>
                  <a:solidFill>
                    <a:schemeClr val="bg1"/>
                  </a:solidFill>
                  <a:effectLst/>
                  <a:uLnTx/>
                  <a:uFillTx/>
                  <a:latin typeface="Calibri"/>
                </a:rPr>
                <a:t>Agosto</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38" name="33 CuadroTexto">
              <a:extLst>
                <a:ext uri="{FF2B5EF4-FFF2-40B4-BE49-F238E27FC236}">
                  <a16:creationId xmlns:a16="http://schemas.microsoft.com/office/drawing/2014/main" xmlns="" id="{80C23C96-8878-4BB8-A3F4-DF2D3AA519C6}"/>
                </a:ext>
              </a:extLst>
            </p:cNvPr>
            <p:cNvSpPr txBox="1"/>
            <p:nvPr/>
          </p:nvSpPr>
          <p:spPr>
            <a:xfrm>
              <a:off x="2675879" y="5965617"/>
              <a:ext cx="546570" cy="223136"/>
            </a:xfrm>
            <a:prstGeom prst="rect">
              <a:avLst/>
            </a:prstGeom>
            <a:noFill/>
          </p:spPr>
          <p:txBody>
            <a:bodyPr wrap="square" lIns="68577" tIns="34289" rIns="68577" bIns="34289" rtlCol="0">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s-AR" sz="1000" b="1" i="0" u="none" strike="noStrike" kern="0" cap="none" spc="0" normalizeH="0" baseline="0" noProof="0" dirty="0" smtClean="0">
                  <a:ln>
                    <a:noFill/>
                  </a:ln>
                  <a:solidFill>
                    <a:schemeClr val="bg1"/>
                  </a:solidFill>
                  <a:effectLst/>
                  <a:uLnTx/>
                  <a:uFillTx/>
                  <a:latin typeface="Calibri"/>
                </a:rPr>
                <a:t>Julio </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39" name="35 CuadroTexto">
              <a:extLst>
                <a:ext uri="{FF2B5EF4-FFF2-40B4-BE49-F238E27FC236}">
                  <a16:creationId xmlns:a16="http://schemas.microsoft.com/office/drawing/2014/main" xmlns="" id="{AFF1F929-7C72-4C0D-B9AC-F0D99A9FA12E}"/>
                </a:ext>
              </a:extLst>
            </p:cNvPr>
            <p:cNvSpPr txBox="1"/>
            <p:nvPr/>
          </p:nvSpPr>
          <p:spPr>
            <a:xfrm>
              <a:off x="1598452" y="5965617"/>
              <a:ext cx="546570" cy="223136"/>
            </a:xfrm>
            <a:prstGeom prst="rect">
              <a:avLst/>
            </a:prstGeom>
            <a:noFill/>
          </p:spPr>
          <p:txBody>
            <a:bodyPr wrap="square" lIns="68577" tIns="34289" rIns="68577" bIns="34289" rtlCol="0">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s-AR" sz="1000" b="1" i="0" u="none" strike="noStrike" kern="0" cap="none" spc="0" normalizeH="0" baseline="0" noProof="0" dirty="0" smtClean="0">
                  <a:ln>
                    <a:noFill/>
                  </a:ln>
                  <a:solidFill>
                    <a:schemeClr val="bg1"/>
                  </a:solidFill>
                  <a:effectLst/>
                  <a:uLnTx/>
                  <a:uFillTx/>
                  <a:latin typeface="Calibri"/>
                </a:rPr>
                <a:t>Junio</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40" name="36 Rectángulo">
              <a:extLst>
                <a:ext uri="{FF2B5EF4-FFF2-40B4-BE49-F238E27FC236}">
                  <a16:creationId xmlns:a16="http://schemas.microsoft.com/office/drawing/2014/main" xmlns="" id="{7CFAA39D-F81E-4C7C-BE99-B0997D50D3C3}"/>
                </a:ext>
              </a:extLst>
            </p:cNvPr>
            <p:cNvSpPr/>
            <p:nvPr/>
          </p:nvSpPr>
          <p:spPr>
            <a:xfrm>
              <a:off x="84880" y="1866120"/>
              <a:ext cx="1029431" cy="59237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8100000" scaled="1"/>
              <a:tileRect/>
            </a:gra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DATA IN</a:t>
              </a: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dirty="0" smtClean="0">
                  <a:ln>
                    <a:noFill/>
                  </a:ln>
                  <a:solidFill>
                    <a:schemeClr val="bg1"/>
                  </a:solidFill>
                  <a:effectLst/>
                  <a:uLnTx/>
                  <a:uFillTx/>
                  <a:latin typeface="Calibri"/>
                </a:rPr>
                <a:t>Zona</a:t>
              </a:r>
              <a:r>
                <a:rPr kumimoji="0" lang="es-AR" sz="800" b="1" i="0" u="none" strike="noStrike" kern="0" cap="none" spc="0" normalizeH="0" dirty="0" smtClean="0">
                  <a:ln>
                    <a:noFill/>
                  </a:ln>
                  <a:solidFill>
                    <a:schemeClr val="bg1"/>
                  </a:solidFill>
                  <a:effectLst/>
                  <a:uLnTx/>
                  <a:uFillTx/>
                  <a:latin typeface="Calibri"/>
                </a:rPr>
                <a:t>  Operativa</a:t>
              </a:r>
              <a:endParaRPr kumimoji="0" lang="en-US" sz="700" b="1" i="0" u="none" strike="noStrike" kern="0" cap="none" spc="0" normalizeH="0" baseline="0" noProof="0" dirty="0">
                <a:ln>
                  <a:noFill/>
                </a:ln>
                <a:solidFill>
                  <a:schemeClr val="bg1"/>
                </a:solidFill>
                <a:effectLst/>
                <a:uLnTx/>
                <a:uFillTx/>
                <a:latin typeface="Calibri"/>
              </a:endParaRPr>
            </a:p>
          </p:txBody>
        </p:sp>
        <p:sp>
          <p:nvSpPr>
            <p:cNvPr id="41" name="38 CuadroTexto">
              <a:extLst>
                <a:ext uri="{FF2B5EF4-FFF2-40B4-BE49-F238E27FC236}">
                  <a16:creationId xmlns:a16="http://schemas.microsoft.com/office/drawing/2014/main" xmlns="" id="{4B996564-639F-45C0-B768-4A4059C41EA1}"/>
                </a:ext>
              </a:extLst>
            </p:cNvPr>
            <p:cNvSpPr txBox="1"/>
            <p:nvPr/>
          </p:nvSpPr>
          <p:spPr>
            <a:xfrm>
              <a:off x="3167237" y="3897442"/>
              <a:ext cx="551190" cy="621171"/>
            </a:xfrm>
            <a:prstGeom prst="rect">
              <a:avLst/>
            </a:prstGeom>
            <a:noFill/>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a:ln>
                    <a:noFill/>
                  </a:ln>
                  <a:solidFill>
                    <a:prstClr val="white"/>
                  </a:solidFill>
                  <a:effectLst/>
                  <a:uLnTx/>
                  <a:uFillTx/>
                  <a:latin typeface="Calibri"/>
                </a:rPr>
                <a:t>END TO END TEST </a:t>
              </a:r>
            </a:p>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700" b="1" i="0" u="none" strike="noStrike" kern="0" cap="none" spc="0" normalizeH="0" baseline="0" noProof="0" dirty="0">
                <a:ln>
                  <a:noFill/>
                </a:ln>
                <a:solidFill>
                  <a:prstClr val="white"/>
                </a:solidFill>
                <a:effectLst/>
                <a:uLnTx/>
                <a:uFillTx/>
                <a:latin typeface="Calibri"/>
              </a:endParaRPr>
            </a:p>
          </p:txBody>
        </p:sp>
        <p:sp>
          <p:nvSpPr>
            <p:cNvPr id="43" name="52 Rectángulo">
              <a:extLst>
                <a:ext uri="{FF2B5EF4-FFF2-40B4-BE49-F238E27FC236}">
                  <a16:creationId xmlns:a16="http://schemas.microsoft.com/office/drawing/2014/main" xmlns="" id="{AC97D17D-307D-4277-98EA-C96E360A8B66}"/>
                </a:ext>
              </a:extLst>
            </p:cNvPr>
            <p:cNvSpPr/>
            <p:nvPr/>
          </p:nvSpPr>
          <p:spPr>
            <a:xfrm>
              <a:off x="112421" y="4467551"/>
              <a:ext cx="1008971" cy="435115"/>
            </a:xfrm>
            <a:prstGeom prst="rect">
              <a:avLst/>
            </a:prstGeom>
            <a:solidFill>
              <a:srgbClr val="FFC000"/>
            </a:solidFill>
            <a:ln w="12700" cap="flat" cmpd="sng" algn="ctr">
              <a:solidFill>
                <a:srgbClr val="C00000"/>
              </a:solid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prstClr val="white"/>
                  </a:solidFill>
                  <a:effectLst/>
                  <a:uLnTx/>
                  <a:uFillTx/>
                  <a:latin typeface="Calibri"/>
                  <a:ea typeface="+mn-ea"/>
                  <a:cs typeface="+mn-cs"/>
                </a:rPr>
                <a:t>INFRAESTRUCTURA</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cxnSp>
          <p:nvCxnSpPr>
            <p:cNvPr id="47" name="Straight Connector 4">
              <a:extLst>
                <a:ext uri="{FF2B5EF4-FFF2-40B4-BE49-F238E27FC236}">
                  <a16:creationId xmlns:a16="http://schemas.microsoft.com/office/drawing/2014/main" xmlns="" id="{2CA60F93-5752-43C7-9647-7F224699B5BE}"/>
                </a:ext>
              </a:extLst>
            </p:cNvPr>
            <p:cNvCxnSpPr>
              <a:cxnSpLocks/>
            </p:cNvCxnSpPr>
            <p:nvPr/>
          </p:nvCxnSpPr>
          <p:spPr>
            <a:xfrm>
              <a:off x="2386563" y="1062104"/>
              <a:ext cx="0" cy="48240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161">
              <a:extLst>
                <a:ext uri="{FF2B5EF4-FFF2-40B4-BE49-F238E27FC236}">
                  <a16:creationId xmlns:a16="http://schemas.microsoft.com/office/drawing/2014/main" xmlns="" id="{324D6D83-BEC6-4ECF-9C0D-400A121E7608}"/>
                </a:ext>
              </a:extLst>
            </p:cNvPr>
            <p:cNvCxnSpPr>
              <a:cxnSpLocks/>
            </p:cNvCxnSpPr>
            <p:nvPr/>
          </p:nvCxnSpPr>
          <p:spPr>
            <a:xfrm>
              <a:off x="1210075" y="1107766"/>
              <a:ext cx="20626" cy="48064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9" name="78 CuadroTexto">
              <a:extLst>
                <a:ext uri="{FF2B5EF4-FFF2-40B4-BE49-F238E27FC236}">
                  <a16:creationId xmlns:a16="http://schemas.microsoft.com/office/drawing/2014/main" xmlns="" id="{435C56FC-3327-4871-B9E8-D86936EBA177}"/>
                </a:ext>
              </a:extLst>
            </p:cNvPr>
            <p:cNvSpPr txBox="1"/>
            <p:nvPr/>
          </p:nvSpPr>
          <p:spPr>
            <a:xfrm>
              <a:off x="1101506" y="1929335"/>
              <a:ext cx="570472" cy="253914"/>
            </a:xfrm>
            <a:prstGeom prst="rect">
              <a:avLst/>
            </a:prstGeom>
            <a:no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600" b="1" i="0" u="none" strike="noStrike" kern="0" cap="none" spc="0" normalizeH="0" baseline="0" noProof="0" dirty="0">
                  <a:ln>
                    <a:noFill/>
                  </a:ln>
                  <a:solidFill>
                    <a:prstClr val="white"/>
                  </a:solidFill>
                  <a:effectLst/>
                  <a:uLnTx/>
                  <a:uFillTx/>
                  <a:latin typeface="Calibri"/>
                </a:rPr>
                <a:t>KICK</a:t>
              </a: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600" b="1" i="0" u="none" strike="noStrike" kern="0" cap="none" spc="0" normalizeH="0" baseline="0" noProof="0" dirty="0">
                  <a:ln>
                    <a:noFill/>
                  </a:ln>
                  <a:solidFill>
                    <a:prstClr val="white"/>
                  </a:solidFill>
                  <a:effectLst/>
                  <a:uLnTx/>
                  <a:uFillTx/>
                  <a:latin typeface="Calibri"/>
                </a:rPr>
                <a:t> OFF</a:t>
              </a:r>
            </a:p>
          </p:txBody>
        </p:sp>
        <p:sp>
          <p:nvSpPr>
            <p:cNvPr id="50" name="31 CuadroTexto">
              <a:extLst>
                <a:ext uri="{FF2B5EF4-FFF2-40B4-BE49-F238E27FC236}">
                  <a16:creationId xmlns:a16="http://schemas.microsoft.com/office/drawing/2014/main" xmlns="" id="{7649D7C4-8DE4-48FC-83E6-481890ADC041}"/>
                </a:ext>
              </a:extLst>
            </p:cNvPr>
            <p:cNvSpPr txBox="1"/>
            <p:nvPr/>
          </p:nvSpPr>
          <p:spPr>
            <a:xfrm>
              <a:off x="6072437" y="5965617"/>
              <a:ext cx="698615" cy="223136"/>
            </a:xfrm>
            <a:prstGeom prst="rect">
              <a:avLst/>
            </a:prstGeom>
            <a:noFill/>
          </p:spPr>
          <p:txBody>
            <a:bodyPr wrap="square" lIns="68577" tIns="34289" rIns="68577" bIns="34289" rtlCol="0">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s-AR" sz="1000" b="1" i="0" u="none" strike="noStrike" kern="0" cap="none" spc="0" normalizeH="0" baseline="0" noProof="0" dirty="0" smtClean="0">
                  <a:ln>
                    <a:noFill/>
                  </a:ln>
                  <a:solidFill>
                    <a:schemeClr val="bg1"/>
                  </a:solidFill>
                  <a:effectLst/>
                  <a:uLnTx/>
                  <a:uFillTx/>
                  <a:latin typeface="Calibri"/>
                </a:rPr>
                <a:t>Octubre</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51" name="31 CuadroTexto">
              <a:extLst>
                <a:ext uri="{FF2B5EF4-FFF2-40B4-BE49-F238E27FC236}">
                  <a16:creationId xmlns:a16="http://schemas.microsoft.com/office/drawing/2014/main" xmlns="" id="{A2CC709A-B31D-431E-BB24-AE158C493D68}"/>
                </a:ext>
              </a:extLst>
            </p:cNvPr>
            <p:cNvSpPr txBox="1"/>
            <p:nvPr/>
          </p:nvSpPr>
          <p:spPr>
            <a:xfrm>
              <a:off x="7168033" y="5965617"/>
              <a:ext cx="967661" cy="223136"/>
            </a:xfrm>
            <a:prstGeom prst="rect">
              <a:avLst/>
            </a:prstGeom>
            <a:noFill/>
          </p:spPr>
          <p:txBody>
            <a:bodyPr wrap="square" lIns="68577" tIns="34289" rIns="68577" bIns="34289" rtlCol="0">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s-AR" sz="1000" b="1" i="0" u="none" strike="noStrike" kern="0" cap="none" spc="0" normalizeH="0" baseline="0" noProof="0" dirty="0" smtClean="0">
                  <a:ln>
                    <a:noFill/>
                  </a:ln>
                  <a:solidFill>
                    <a:schemeClr val="bg1"/>
                  </a:solidFill>
                  <a:effectLst/>
                  <a:uLnTx/>
                  <a:uFillTx/>
                  <a:latin typeface="Calibri"/>
                </a:rPr>
                <a:t>Noviembre</a:t>
              </a:r>
              <a:endParaRPr kumimoji="0" lang="es-AR" sz="1000" b="1" i="0" u="none" strike="noStrike" kern="0" cap="none" spc="0" normalizeH="0" baseline="0" noProof="0" dirty="0">
                <a:ln>
                  <a:noFill/>
                </a:ln>
                <a:solidFill>
                  <a:schemeClr val="bg1"/>
                </a:solidFill>
                <a:effectLst/>
                <a:uLnTx/>
                <a:uFillTx/>
                <a:latin typeface="Calibri"/>
              </a:endParaRPr>
            </a:p>
          </p:txBody>
        </p:sp>
        <p:cxnSp>
          <p:nvCxnSpPr>
            <p:cNvPr id="54" name="Straight Connector 164">
              <a:extLst>
                <a:ext uri="{FF2B5EF4-FFF2-40B4-BE49-F238E27FC236}">
                  <a16:creationId xmlns:a16="http://schemas.microsoft.com/office/drawing/2014/main" xmlns="" id="{9DF7C09E-DCB7-481F-B66D-77A6055D4C32}"/>
                </a:ext>
              </a:extLst>
            </p:cNvPr>
            <p:cNvCxnSpPr>
              <a:cxnSpLocks/>
            </p:cNvCxnSpPr>
            <p:nvPr/>
          </p:nvCxnSpPr>
          <p:spPr>
            <a:xfrm>
              <a:off x="9203934" y="1138827"/>
              <a:ext cx="7284" cy="480210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164">
              <a:extLst>
                <a:ext uri="{FF2B5EF4-FFF2-40B4-BE49-F238E27FC236}">
                  <a16:creationId xmlns:a16="http://schemas.microsoft.com/office/drawing/2014/main" xmlns="" id="{05CE3F49-7113-4CC1-89A3-C6BEB04491BD}"/>
                </a:ext>
              </a:extLst>
            </p:cNvPr>
            <p:cNvCxnSpPr>
              <a:cxnSpLocks/>
            </p:cNvCxnSpPr>
            <p:nvPr/>
          </p:nvCxnSpPr>
          <p:spPr>
            <a:xfrm flipH="1">
              <a:off x="11456750" y="1153004"/>
              <a:ext cx="10265" cy="477349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164">
              <a:extLst>
                <a:ext uri="{FF2B5EF4-FFF2-40B4-BE49-F238E27FC236}">
                  <a16:creationId xmlns:a16="http://schemas.microsoft.com/office/drawing/2014/main" xmlns="" id="{98F1A712-490A-469F-86AD-F9B9472BA290}"/>
                </a:ext>
              </a:extLst>
            </p:cNvPr>
            <p:cNvCxnSpPr>
              <a:cxnSpLocks/>
            </p:cNvCxnSpPr>
            <p:nvPr/>
          </p:nvCxnSpPr>
          <p:spPr>
            <a:xfrm>
              <a:off x="8058377" y="1201226"/>
              <a:ext cx="23750" cy="4737892"/>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164">
              <a:extLst>
                <a:ext uri="{FF2B5EF4-FFF2-40B4-BE49-F238E27FC236}">
                  <a16:creationId xmlns:a16="http://schemas.microsoft.com/office/drawing/2014/main" xmlns="" id="{98F1A712-490A-469F-86AD-F9B9472BA290}"/>
                </a:ext>
              </a:extLst>
            </p:cNvPr>
            <p:cNvCxnSpPr>
              <a:cxnSpLocks/>
            </p:cNvCxnSpPr>
            <p:nvPr/>
          </p:nvCxnSpPr>
          <p:spPr>
            <a:xfrm>
              <a:off x="6896182" y="1062104"/>
              <a:ext cx="33824" cy="485210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0" name="36 Rectángulo">
              <a:extLst>
                <a:ext uri="{FF2B5EF4-FFF2-40B4-BE49-F238E27FC236}">
                  <a16:creationId xmlns:a16="http://schemas.microsoft.com/office/drawing/2014/main" xmlns="" id="{7CFAA39D-F81E-4C7C-BE99-B0997D50D3C3}"/>
                </a:ext>
              </a:extLst>
            </p:cNvPr>
            <p:cNvSpPr/>
            <p:nvPr/>
          </p:nvSpPr>
          <p:spPr>
            <a:xfrm>
              <a:off x="111689" y="4928184"/>
              <a:ext cx="1019759" cy="417921"/>
            </a:xfrm>
            <a:prstGeom prst="rect">
              <a:avLst/>
            </a:prstGeom>
            <a:solidFill>
              <a:srgbClr val="ED1FA3"/>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chemeClr val="bg1"/>
                  </a:solidFill>
                  <a:latin typeface="Calibri"/>
                </a:rPr>
                <a:t>SOFTWARE</a:t>
              </a:r>
              <a:endParaRPr kumimoji="0" lang="en-US" sz="700" b="1" i="0" u="none" strike="noStrike" kern="0" cap="none" spc="0" normalizeH="0" baseline="0" noProof="0" dirty="0">
                <a:ln>
                  <a:noFill/>
                </a:ln>
                <a:solidFill>
                  <a:schemeClr val="bg1"/>
                </a:solidFill>
                <a:effectLst/>
                <a:uLnTx/>
                <a:uFillTx/>
                <a:latin typeface="Calibri"/>
              </a:endParaRPr>
            </a:p>
          </p:txBody>
        </p:sp>
        <p:sp>
          <p:nvSpPr>
            <p:cNvPr id="61" name="49 Rectángulo">
              <a:extLst>
                <a:ext uri="{FF2B5EF4-FFF2-40B4-BE49-F238E27FC236}">
                  <a16:creationId xmlns:a16="http://schemas.microsoft.com/office/drawing/2014/main" xmlns="" id="{183AC17A-F5F4-4CB4-A6C9-40CC4057B33C}"/>
                </a:ext>
              </a:extLst>
            </p:cNvPr>
            <p:cNvSpPr/>
            <p:nvPr/>
          </p:nvSpPr>
          <p:spPr>
            <a:xfrm>
              <a:off x="1293845" y="1890905"/>
              <a:ext cx="1022420" cy="235055"/>
            </a:xfrm>
            <a:prstGeom prst="rect">
              <a:avLst/>
            </a:prstGeom>
            <a:solidFill>
              <a:schemeClr val="accent6">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chemeClr val="bg1"/>
                  </a:solidFill>
                  <a:latin typeface="Calibri"/>
                </a:rPr>
                <a:t>RELEVAMIENTO FUENTES ACTUALES</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62" name="51 Rectángulo">
              <a:extLst>
                <a:ext uri="{FF2B5EF4-FFF2-40B4-BE49-F238E27FC236}">
                  <a16:creationId xmlns:a16="http://schemas.microsoft.com/office/drawing/2014/main" xmlns="" id="{AD57D419-DB29-44E3-9715-8919FE708834}"/>
                </a:ext>
              </a:extLst>
            </p:cNvPr>
            <p:cNvSpPr/>
            <p:nvPr/>
          </p:nvSpPr>
          <p:spPr>
            <a:xfrm>
              <a:off x="2437392" y="1871836"/>
              <a:ext cx="1392341" cy="256441"/>
            </a:xfrm>
            <a:prstGeom prst="rect">
              <a:avLst/>
            </a:prstGeom>
            <a:solidFill>
              <a:schemeClr val="accent6">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ESTANDARIZACIÓN (INSIGHT)</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65" name="51 Rectángulo">
              <a:extLst>
                <a:ext uri="{FF2B5EF4-FFF2-40B4-BE49-F238E27FC236}">
                  <a16:creationId xmlns:a16="http://schemas.microsoft.com/office/drawing/2014/main" xmlns="" id="{AD57D419-DB29-44E3-9715-8919FE708834}"/>
                </a:ext>
              </a:extLst>
            </p:cNvPr>
            <p:cNvSpPr/>
            <p:nvPr/>
          </p:nvSpPr>
          <p:spPr>
            <a:xfrm>
              <a:off x="3897187" y="1891252"/>
              <a:ext cx="6246193" cy="193882"/>
            </a:xfrm>
            <a:prstGeom prst="rect">
              <a:avLst/>
            </a:prstGeom>
            <a:solidFill>
              <a:schemeClr val="accent6">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MIGRACIÓN FUENTES ACTUALES  (DESARROLLO y TESTING-QA )</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66" name="51 Rectángulo">
              <a:extLst>
                <a:ext uri="{FF2B5EF4-FFF2-40B4-BE49-F238E27FC236}">
                  <a16:creationId xmlns:a16="http://schemas.microsoft.com/office/drawing/2014/main" xmlns="" id="{AD57D419-DB29-44E3-9715-8919FE708834}"/>
                </a:ext>
              </a:extLst>
            </p:cNvPr>
            <p:cNvSpPr/>
            <p:nvPr/>
          </p:nvSpPr>
          <p:spPr>
            <a:xfrm>
              <a:off x="3965512" y="2184581"/>
              <a:ext cx="1452879" cy="273909"/>
            </a:xfrm>
            <a:prstGeom prst="rect">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NUEVAS FUENTES</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 (DESARROLLO y TESTING-QA)</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109" name="52 Rectángulo">
              <a:extLst>
                <a:ext uri="{FF2B5EF4-FFF2-40B4-BE49-F238E27FC236}">
                  <a16:creationId xmlns:a16="http://schemas.microsoft.com/office/drawing/2014/main" xmlns="" id="{AC97D17D-307D-4277-98EA-C96E360A8B66}"/>
                </a:ext>
              </a:extLst>
            </p:cNvPr>
            <p:cNvSpPr/>
            <p:nvPr/>
          </p:nvSpPr>
          <p:spPr>
            <a:xfrm>
              <a:off x="1378254" y="4530591"/>
              <a:ext cx="859468" cy="290791"/>
            </a:xfrm>
            <a:prstGeom prst="rect">
              <a:avLst/>
            </a:prstGeom>
            <a:solidFill>
              <a:srgbClr val="FFC000"/>
            </a:solidFill>
            <a:ln w="12700" cap="flat" cmpd="sng" algn="ctr">
              <a:solidFill>
                <a:srgbClr val="C00000"/>
              </a:solid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prstClr val="white"/>
                  </a:solidFill>
                  <a:effectLst/>
                  <a:uLnTx/>
                  <a:uFillTx/>
                  <a:latin typeface="Calibri"/>
                  <a:ea typeface="+mn-ea"/>
                  <a:cs typeface="+mn-cs"/>
                </a:rPr>
                <a:t>DEFINICIÓN</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sp>
          <p:nvSpPr>
            <p:cNvPr id="110" name="52 Rectángulo">
              <a:extLst>
                <a:ext uri="{FF2B5EF4-FFF2-40B4-BE49-F238E27FC236}">
                  <a16:creationId xmlns:a16="http://schemas.microsoft.com/office/drawing/2014/main" xmlns="" id="{AC97D17D-307D-4277-98EA-C96E360A8B66}"/>
                </a:ext>
              </a:extLst>
            </p:cNvPr>
            <p:cNvSpPr/>
            <p:nvPr/>
          </p:nvSpPr>
          <p:spPr>
            <a:xfrm>
              <a:off x="2306976" y="4540116"/>
              <a:ext cx="1467519" cy="283002"/>
            </a:xfrm>
            <a:prstGeom prst="rect">
              <a:avLst/>
            </a:prstGeom>
            <a:solidFill>
              <a:srgbClr val="FFC000"/>
            </a:solidFill>
            <a:ln w="12700" cap="flat" cmpd="sng" algn="ctr">
              <a:solidFill>
                <a:srgbClr val="C00000"/>
              </a:solid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prstClr val="white"/>
                  </a:solidFill>
                  <a:effectLst/>
                  <a:uLnTx/>
                  <a:uFillTx/>
                  <a:latin typeface="Calibri"/>
                  <a:ea typeface="+mn-ea"/>
                  <a:cs typeface="+mn-cs"/>
                </a:rPr>
                <a:t>DISPONIBILIDAD EQUIPOS</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sp>
          <p:nvSpPr>
            <p:cNvPr id="111" name="52 Rectángulo">
              <a:extLst>
                <a:ext uri="{FF2B5EF4-FFF2-40B4-BE49-F238E27FC236}">
                  <a16:creationId xmlns:a16="http://schemas.microsoft.com/office/drawing/2014/main" xmlns="" id="{AC97D17D-307D-4277-98EA-C96E360A8B66}"/>
                </a:ext>
              </a:extLst>
            </p:cNvPr>
            <p:cNvSpPr/>
            <p:nvPr/>
          </p:nvSpPr>
          <p:spPr>
            <a:xfrm>
              <a:off x="3818066" y="4530591"/>
              <a:ext cx="2498935" cy="290791"/>
            </a:xfrm>
            <a:prstGeom prst="rect">
              <a:avLst/>
            </a:prstGeom>
            <a:solidFill>
              <a:srgbClr val="FFC000"/>
            </a:solidFill>
            <a:ln w="12700" cap="flat" cmpd="sng" algn="ctr">
              <a:solidFill>
                <a:srgbClr val="C00000"/>
              </a:solid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prstClr val="white"/>
                  </a:solidFill>
                  <a:effectLst/>
                  <a:uLnTx/>
                  <a:uFillTx/>
                  <a:latin typeface="Calibri"/>
                  <a:ea typeface="+mn-ea"/>
                  <a:cs typeface="+mn-cs"/>
                </a:rPr>
                <a:t>CONFIGURACION</a:t>
              </a:r>
              <a:r>
                <a:rPr kumimoji="0" lang="es-AR" sz="800" b="1" i="0" u="none" strike="noStrike" kern="0" cap="none" spc="0" normalizeH="0" noProof="0" dirty="0" smtClean="0">
                  <a:ln>
                    <a:noFill/>
                  </a:ln>
                  <a:solidFill>
                    <a:prstClr val="white"/>
                  </a:solidFill>
                  <a:effectLst/>
                  <a:uLnTx/>
                  <a:uFillTx/>
                  <a:latin typeface="Calibri"/>
                  <a:ea typeface="+mn-ea"/>
                  <a:cs typeface="+mn-cs"/>
                </a:rPr>
                <a:t> AMBIENTES</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sp>
          <p:nvSpPr>
            <p:cNvPr id="113" name="36 Rectángulo">
              <a:extLst>
                <a:ext uri="{FF2B5EF4-FFF2-40B4-BE49-F238E27FC236}">
                  <a16:creationId xmlns:a16="http://schemas.microsoft.com/office/drawing/2014/main" xmlns="" id="{7CFAA39D-F81E-4C7C-BE99-B0997D50D3C3}"/>
                </a:ext>
              </a:extLst>
            </p:cNvPr>
            <p:cNvSpPr/>
            <p:nvPr/>
          </p:nvSpPr>
          <p:spPr>
            <a:xfrm>
              <a:off x="1367400" y="5030529"/>
              <a:ext cx="1531958" cy="282291"/>
            </a:xfrm>
            <a:prstGeom prst="rect">
              <a:avLst/>
            </a:prstGeom>
            <a:solidFill>
              <a:srgbClr val="ED1FA3"/>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chemeClr val="bg1"/>
                  </a:solidFill>
                  <a:latin typeface="Calibri"/>
                </a:rPr>
                <a:t>DEFINICION PLATAFORMAS </a:t>
              </a:r>
              <a:endParaRPr kumimoji="0" lang="en-US" sz="700" b="1" i="0" u="none" strike="noStrike" kern="0" cap="none" spc="0" normalizeH="0" baseline="0" noProof="0" dirty="0">
                <a:ln>
                  <a:noFill/>
                </a:ln>
                <a:solidFill>
                  <a:schemeClr val="bg1"/>
                </a:solidFill>
                <a:effectLst/>
                <a:uLnTx/>
                <a:uFillTx/>
                <a:latin typeface="Calibri"/>
              </a:endParaRPr>
            </a:p>
          </p:txBody>
        </p:sp>
        <p:sp>
          <p:nvSpPr>
            <p:cNvPr id="114" name="36 Rectángulo">
              <a:extLst>
                <a:ext uri="{FF2B5EF4-FFF2-40B4-BE49-F238E27FC236}">
                  <a16:creationId xmlns:a16="http://schemas.microsoft.com/office/drawing/2014/main" xmlns="" id="{7CFAA39D-F81E-4C7C-BE99-B0997D50D3C3}"/>
                </a:ext>
              </a:extLst>
            </p:cNvPr>
            <p:cNvSpPr/>
            <p:nvPr/>
          </p:nvSpPr>
          <p:spPr>
            <a:xfrm>
              <a:off x="9602412" y="5036391"/>
              <a:ext cx="850868" cy="276429"/>
            </a:xfrm>
            <a:prstGeom prst="rect">
              <a:avLst/>
            </a:prstGeom>
            <a:solidFill>
              <a:srgbClr val="ED1FA3"/>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700" b="1" kern="0" noProof="0" dirty="0" smtClean="0">
                  <a:solidFill>
                    <a:schemeClr val="bg1"/>
                  </a:solidFill>
                  <a:latin typeface="Calibri"/>
                </a:rPr>
                <a:t>IMPLEMENTACIÓN  QUEUE SYSTEMS</a:t>
              </a:r>
              <a:endParaRPr kumimoji="0" lang="en-US" sz="600" b="1" i="0" u="none" strike="noStrike" kern="0" cap="none" spc="0" normalizeH="0" baseline="0" noProof="0" dirty="0">
                <a:ln>
                  <a:noFill/>
                </a:ln>
                <a:solidFill>
                  <a:schemeClr val="bg1"/>
                </a:solidFill>
                <a:effectLst/>
                <a:uLnTx/>
                <a:uFillTx/>
                <a:latin typeface="Calibri"/>
              </a:endParaRPr>
            </a:p>
          </p:txBody>
        </p:sp>
        <p:sp>
          <p:nvSpPr>
            <p:cNvPr id="115" name="35 CuadroTexto">
              <a:extLst>
                <a:ext uri="{FF2B5EF4-FFF2-40B4-BE49-F238E27FC236}">
                  <a16:creationId xmlns:a16="http://schemas.microsoft.com/office/drawing/2014/main" xmlns="" id="{AFF1F929-7C72-4C0D-B9AC-F0D99A9FA12E}"/>
                </a:ext>
              </a:extLst>
            </p:cNvPr>
            <p:cNvSpPr txBox="1"/>
            <p:nvPr/>
          </p:nvSpPr>
          <p:spPr>
            <a:xfrm>
              <a:off x="777837" y="5965617"/>
              <a:ext cx="546570" cy="223136"/>
            </a:xfrm>
            <a:prstGeom prst="rect">
              <a:avLst/>
            </a:prstGeom>
            <a:noFill/>
          </p:spPr>
          <p:txBody>
            <a:bodyPr wrap="square" lIns="68577" tIns="34289" rIns="68577" bIns="34289" rtlCol="0">
              <a:spAutoFit/>
            </a:bodyPr>
            <a:lstStyle/>
            <a:p>
              <a:pPr lvl="0" defTabSz="685766">
                <a:defRPr/>
              </a:pPr>
              <a:r>
                <a:rPr lang="es-AR" sz="1000" b="1" kern="0" dirty="0">
                  <a:solidFill>
                    <a:schemeClr val="bg1"/>
                  </a:solidFill>
                </a:rPr>
                <a:t>2020</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116" name="36 Rectángulo">
              <a:extLst>
                <a:ext uri="{FF2B5EF4-FFF2-40B4-BE49-F238E27FC236}">
                  <a16:creationId xmlns:a16="http://schemas.microsoft.com/office/drawing/2014/main" xmlns="" id="{7CFAA39D-F81E-4C7C-BE99-B0997D50D3C3}"/>
                </a:ext>
              </a:extLst>
            </p:cNvPr>
            <p:cNvSpPr/>
            <p:nvPr/>
          </p:nvSpPr>
          <p:spPr>
            <a:xfrm>
              <a:off x="2992643" y="5030529"/>
              <a:ext cx="1632887" cy="282291"/>
            </a:xfrm>
            <a:prstGeom prst="rect">
              <a:avLst/>
            </a:prstGeom>
            <a:solidFill>
              <a:srgbClr val="ED1FA3"/>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IMPLEMENTACIÓN  PLATAFORMAS  </a:t>
              </a:r>
              <a:r>
                <a:rPr lang="es-AR" sz="800" b="1" kern="0" dirty="0" smtClean="0">
                  <a:solidFill>
                    <a:schemeClr val="bg1"/>
                  </a:solidFill>
                  <a:latin typeface="Calibri"/>
                </a:rPr>
                <a:t>RAW DATA</a:t>
              </a:r>
              <a:endParaRPr kumimoji="0" lang="en-US" sz="700" b="1" i="0" u="none" strike="noStrike" kern="0" cap="none" spc="0" normalizeH="0" baseline="0" noProof="0" dirty="0">
                <a:ln>
                  <a:noFill/>
                </a:ln>
                <a:solidFill>
                  <a:schemeClr val="bg1"/>
                </a:solidFill>
                <a:effectLst/>
                <a:uLnTx/>
                <a:uFillTx/>
                <a:latin typeface="Calibri"/>
              </a:endParaRPr>
            </a:p>
          </p:txBody>
        </p:sp>
        <p:sp>
          <p:nvSpPr>
            <p:cNvPr id="117" name="36 Rectángulo">
              <a:extLst>
                <a:ext uri="{FF2B5EF4-FFF2-40B4-BE49-F238E27FC236}">
                  <a16:creationId xmlns:a16="http://schemas.microsoft.com/office/drawing/2014/main" xmlns="" id="{7CFAA39D-F81E-4C7C-BE99-B0997D50D3C3}"/>
                </a:ext>
              </a:extLst>
            </p:cNvPr>
            <p:cNvSpPr/>
            <p:nvPr/>
          </p:nvSpPr>
          <p:spPr>
            <a:xfrm>
              <a:off x="107103" y="3810475"/>
              <a:ext cx="1019759" cy="424253"/>
            </a:xfrm>
            <a:prstGeom prst="rect">
              <a:avLst/>
            </a:prstGeom>
            <a:solidFill>
              <a:schemeClr val="accent1">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DATA OUT</a:t>
              </a:r>
              <a:endParaRPr kumimoji="0" lang="en-US" sz="700" b="1" i="0" u="none" strike="noStrike" kern="0" cap="none" spc="0" normalizeH="0" baseline="0" noProof="0" dirty="0">
                <a:ln>
                  <a:noFill/>
                </a:ln>
                <a:solidFill>
                  <a:schemeClr val="bg1"/>
                </a:solidFill>
                <a:effectLst/>
                <a:uLnTx/>
                <a:uFillTx/>
                <a:latin typeface="Calibri"/>
              </a:endParaRPr>
            </a:p>
          </p:txBody>
        </p:sp>
        <p:sp>
          <p:nvSpPr>
            <p:cNvPr id="118" name="36 Rectángulo">
              <a:extLst>
                <a:ext uri="{FF2B5EF4-FFF2-40B4-BE49-F238E27FC236}">
                  <a16:creationId xmlns:a16="http://schemas.microsoft.com/office/drawing/2014/main" xmlns="" id="{7CFAA39D-F81E-4C7C-BE99-B0997D50D3C3}"/>
                </a:ext>
              </a:extLst>
            </p:cNvPr>
            <p:cNvSpPr/>
            <p:nvPr/>
          </p:nvSpPr>
          <p:spPr>
            <a:xfrm>
              <a:off x="7500911" y="3916126"/>
              <a:ext cx="1304115" cy="287749"/>
            </a:xfrm>
            <a:prstGeom prst="rect">
              <a:avLst/>
            </a:prstGeom>
            <a:solidFill>
              <a:schemeClr val="accent1">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DESARROLLO DE </a:t>
              </a:r>
              <a:r>
                <a:rPr lang="es-AR" sz="800" b="1" kern="0" dirty="0" smtClean="0">
                  <a:solidFill>
                    <a:schemeClr val="bg1"/>
                  </a:solidFill>
                  <a:latin typeface="Calibri"/>
                </a:rPr>
                <a:t>TABLEROS y TESTING-QA</a:t>
              </a:r>
              <a:endParaRPr kumimoji="0" lang="en-US" sz="700" b="1" i="0" u="none" strike="noStrike" kern="0" cap="none" spc="0" normalizeH="0" baseline="0" noProof="0" dirty="0">
                <a:ln>
                  <a:noFill/>
                </a:ln>
                <a:solidFill>
                  <a:schemeClr val="bg1"/>
                </a:solidFill>
                <a:effectLst/>
                <a:uLnTx/>
                <a:uFillTx/>
                <a:latin typeface="Calibri"/>
              </a:endParaRPr>
            </a:p>
          </p:txBody>
        </p:sp>
        <p:sp>
          <p:nvSpPr>
            <p:cNvPr id="119" name="36 Rectángulo">
              <a:extLst>
                <a:ext uri="{FF2B5EF4-FFF2-40B4-BE49-F238E27FC236}">
                  <a16:creationId xmlns:a16="http://schemas.microsoft.com/office/drawing/2014/main" xmlns="" id="{7CFAA39D-F81E-4C7C-BE99-B0997D50D3C3}"/>
                </a:ext>
              </a:extLst>
            </p:cNvPr>
            <p:cNvSpPr/>
            <p:nvPr/>
          </p:nvSpPr>
          <p:spPr>
            <a:xfrm>
              <a:off x="5930200" y="5036391"/>
              <a:ext cx="2432400" cy="284948"/>
            </a:xfrm>
            <a:prstGeom prst="rect">
              <a:avLst/>
            </a:prstGeom>
            <a:solidFill>
              <a:srgbClr val="ED1FA3"/>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IMPLEMENTACIÓN  HERRAMIENTAS DE EXPLOTACIÓN</a:t>
              </a:r>
              <a:endParaRPr kumimoji="0" lang="en-US" sz="700" b="1" i="0" u="none" strike="noStrike" kern="0" cap="none" spc="0" normalizeH="0" baseline="0" noProof="0" dirty="0">
                <a:ln>
                  <a:noFill/>
                </a:ln>
                <a:solidFill>
                  <a:schemeClr val="bg1"/>
                </a:solidFill>
                <a:effectLst/>
                <a:uLnTx/>
                <a:uFillTx/>
                <a:latin typeface="Calibri"/>
              </a:endParaRPr>
            </a:p>
          </p:txBody>
        </p:sp>
        <p:sp>
          <p:nvSpPr>
            <p:cNvPr id="120" name="119 CuadroTexto"/>
            <p:cNvSpPr txBox="1"/>
            <p:nvPr/>
          </p:nvSpPr>
          <p:spPr>
            <a:xfrm>
              <a:off x="11410484" y="5926497"/>
              <a:ext cx="810383" cy="338554"/>
            </a:xfrm>
            <a:prstGeom prst="rect">
              <a:avLst/>
            </a:prstGeom>
            <a:noFill/>
          </p:spPr>
          <p:txBody>
            <a:bodyPr wrap="square" rtlCol="0">
              <a:spAutoFit/>
            </a:bodyPr>
            <a:lstStyle/>
            <a:p>
              <a:r>
                <a:rPr lang="es-AR" sz="800" dirty="0" smtClean="0">
                  <a:solidFill>
                    <a:schemeClr val="bg1"/>
                  </a:solidFill>
                </a:rPr>
                <a:t>(*)  Continúa </a:t>
              </a:r>
            </a:p>
            <a:p>
              <a:pPr algn="ctr"/>
              <a:r>
                <a:rPr lang="es-AR" sz="800" dirty="0" smtClean="0">
                  <a:solidFill>
                    <a:schemeClr val="bg1"/>
                  </a:solidFill>
                </a:rPr>
                <a:t>2022</a:t>
              </a:r>
              <a:endParaRPr lang="en-US" sz="800" dirty="0">
                <a:solidFill>
                  <a:schemeClr val="bg1"/>
                </a:solidFill>
              </a:endParaRPr>
            </a:p>
          </p:txBody>
        </p:sp>
        <p:sp>
          <p:nvSpPr>
            <p:cNvPr id="121" name="120 CuadroTexto"/>
            <p:cNvSpPr txBox="1"/>
            <p:nvPr/>
          </p:nvSpPr>
          <p:spPr>
            <a:xfrm>
              <a:off x="11815675" y="5462795"/>
              <a:ext cx="326106" cy="246221"/>
            </a:xfrm>
            <a:prstGeom prst="rect">
              <a:avLst/>
            </a:prstGeom>
            <a:noFill/>
          </p:spPr>
          <p:txBody>
            <a:bodyPr wrap="square" rtlCol="0">
              <a:spAutoFit/>
            </a:bodyPr>
            <a:lstStyle/>
            <a:p>
              <a:r>
                <a:rPr lang="es-AR" sz="1000" dirty="0" smtClean="0"/>
                <a:t>(*)</a:t>
              </a:r>
              <a:endParaRPr lang="en-US" sz="1000" dirty="0"/>
            </a:p>
          </p:txBody>
        </p:sp>
        <p:sp>
          <p:nvSpPr>
            <p:cNvPr id="122" name="121 CuadroTexto"/>
            <p:cNvSpPr txBox="1"/>
            <p:nvPr/>
          </p:nvSpPr>
          <p:spPr>
            <a:xfrm>
              <a:off x="11815675" y="5006896"/>
              <a:ext cx="326106" cy="246221"/>
            </a:xfrm>
            <a:prstGeom prst="rect">
              <a:avLst/>
            </a:prstGeom>
            <a:noFill/>
          </p:spPr>
          <p:txBody>
            <a:bodyPr wrap="square" rtlCol="0">
              <a:spAutoFit/>
            </a:bodyPr>
            <a:lstStyle/>
            <a:p>
              <a:r>
                <a:rPr lang="es-AR" sz="1000" dirty="0" smtClean="0"/>
                <a:t>(*)</a:t>
              </a:r>
              <a:endParaRPr lang="en-US" sz="1000" dirty="0"/>
            </a:p>
          </p:txBody>
        </p:sp>
        <p:sp>
          <p:nvSpPr>
            <p:cNvPr id="123" name="122 CuadroTexto"/>
            <p:cNvSpPr txBox="1"/>
            <p:nvPr/>
          </p:nvSpPr>
          <p:spPr>
            <a:xfrm>
              <a:off x="11815675" y="2180133"/>
              <a:ext cx="326106" cy="246221"/>
            </a:xfrm>
            <a:prstGeom prst="rect">
              <a:avLst/>
            </a:prstGeom>
            <a:noFill/>
          </p:spPr>
          <p:txBody>
            <a:bodyPr wrap="square" rtlCol="0">
              <a:spAutoFit/>
            </a:bodyPr>
            <a:lstStyle/>
            <a:p>
              <a:r>
                <a:rPr lang="es-AR" sz="1000" dirty="0" smtClean="0"/>
                <a:t>(*)</a:t>
              </a:r>
              <a:endParaRPr lang="en-US" sz="1000" dirty="0"/>
            </a:p>
          </p:txBody>
        </p:sp>
        <p:cxnSp>
          <p:nvCxnSpPr>
            <p:cNvPr id="151" name="30 Conector recto">
              <a:extLst>
                <a:ext uri="{FF2B5EF4-FFF2-40B4-BE49-F238E27FC236}">
                  <a16:creationId xmlns:a16="http://schemas.microsoft.com/office/drawing/2014/main" xmlns="" id="{8FB9290E-72DA-4ABD-B6EC-E2E47C5D2C6E}"/>
                </a:ext>
              </a:extLst>
            </p:cNvPr>
            <p:cNvCxnSpPr/>
            <p:nvPr/>
          </p:nvCxnSpPr>
          <p:spPr>
            <a:xfrm>
              <a:off x="1230701" y="5938372"/>
              <a:ext cx="0" cy="290693"/>
            </a:xfrm>
            <a:prstGeom prst="line">
              <a:avLst/>
            </a:prstGeom>
            <a:noFill/>
            <a:ln w="6350" cap="flat" cmpd="sng" algn="ctr">
              <a:solidFill>
                <a:sysClr val="window" lastClr="FFFFFF"/>
              </a:solidFill>
              <a:prstDash val="solid"/>
              <a:miter lim="800000"/>
            </a:ln>
            <a:effectLst/>
          </p:spPr>
        </p:cxnSp>
        <p:sp>
          <p:nvSpPr>
            <p:cNvPr id="152" name="18 Rectángulo">
              <a:extLst>
                <a:ext uri="{FF2B5EF4-FFF2-40B4-BE49-F238E27FC236}">
                  <a16:creationId xmlns:a16="http://schemas.microsoft.com/office/drawing/2014/main" xmlns="" id="{95A40498-1412-4DAB-B400-182AC74761EF}"/>
                </a:ext>
              </a:extLst>
            </p:cNvPr>
            <p:cNvSpPr/>
            <p:nvPr/>
          </p:nvSpPr>
          <p:spPr>
            <a:xfrm>
              <a:off x="1218129" y="1030957"/>
              <a:ext cx="10792896" cy="321336"/>
            </a:xfrm>
            <a:prstGeom prst="rect">
              <a:avLst/>
            </a:prstGeom>
            <a:solidFill>
              <a:srgbClr val="70AD47">
                <a:lumMod val="40000"/>
                <a:lumOff val="60000"/>
              </a:srgb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900" b="1" i="0" u="none" strike="noStrike" kern="0" cap="none" spc="0" normalizeH="0" baseline="0" noProof="0" dirty="0">
                <a:ln>
                  <a:noFill/>
                </a:ln>
                <a:solidFill>
                  <a:srgbClr val="A5A5A5">
                    <a:lumMod val="50000"/>
                  </a:srgbClr>
                </a:solidFill>
                <a:effectLst/>
                <a:uLnTx/>
                <a:uFillTx/>
                <a:latin typeface="Calibri"/>
                <a:ea typeface="+mn-ea"/>
                <a:cs typeface="+mn-cs"/>
              </a:endParaRPr>
            </a:p>
          </p:txBody>
        </p:sp>
        <p:sp>
          <p:nvSpPr>
            <p:cNvPr id="226" name="58 Rectángulo">
              <a:extLst>
                <a:ext uri="{FF2B5EF4-FFF2-40B4-BE49-F238E27FC236}">
                  <a16:creationId xmlns:a16="http://schemas.microsoft.com/office/drawing/2014/main" xmlns="" id="{A390A9B9-56F1-4A96-BB30-1E5E8D7938A0}"/>
                </a:ext>
              </a:extLst>
            </p:cNvPr>
            <p:cNvSpPr/>
            <p:nvPr/>
          </p:nvSpPr>
          <p:spPr>
            <a:xfrm>
              <a:off x="101690" y="1407433"/>
              <a:ext cx="1026721" cy="412736"/>
            </a:xfrm>
            <a:prstGeom prst="rect">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ysClr val="windowText" lastClr="000000"/>
                  </a:solidFill>
                  <a:latin typeface="Calibri"/>
                </a:rPr>
                <a:t>GOBIERNO </a:t>
              </a: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sysClr val="windowText" lastClr="000000"/>
                  </a:solidFill>
                  <a:effectLst/>
                  <a:uLnTx/>
                  <a:uFillTx/>
                  <a:latin typeface="Calibri"/>
                </a:rPr>
                <a:t>DEL PROYECTO</a:t>
              </a:r>
              <a:endParaRPr kumimoji="0" lang="en-US" sz="800" b="1" i="0" u="none" strike="noStrike" kern="0" cap="none" spc="0" normalizeH="0" baseline="0" noProof="0" dirty="0">
                <a:ln>
                  <a:noFill/>
                </a:ln>
                <a:solidFill>
                  <a:sysClr val="windowText" lastClr="000000"/>
                </a:solidFill>
                <a:effectLst/>
                <a:uLnTx/>
                <a:uFillTx/>
                <a:latin typeface="Calibri"/>
              </a:endParaRPr>
            </a:p>
          </p:txBody>
        </p:sp>
        <p:sp>
          <p:nvSpPr>
            <p:cNvPr id="153" name="51 Rectángulo">
              <a:extLst>
                <a:ext uri="{FF2B5EF4-FFF2-40B4-BE49-F238E27FC236}">
                  <a16:creationId xmlns:a16="http://schemas.microsoft.com/office/drawing/2014/main" xmlns="" id="{AD57D419-DB29-44E3-9715-8919FE708834}"/>
                </a:ext>
              </a:extLst>
            </p:cNvPr>
            <p:cNvSpPr/>
            <p:nvPr/>
          </p:nvSpPr>
          <p:spPr>
            <a:xfrm>
              <a:off x="2406846" y="2185209"/>
              <a:ext cx="1422887" cy="273282"/>
            </a:xfrm>
            <a:prstGeom prst="rect">
              <a:avLst/>
            </a:prstGeom>
            <a:solidFill>
              <a:srgbClr val="92D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POCs </a:t>
              </a:r>
            </a:p>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TECNOLOGÍAS</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155" name="36 Rectángulo">
              <a:extLst>
                <a:ext uri="{FF2B5EF4-FFF2-40B4-BE49-F238E27FC236}">
                  <a16:creationId xmlns:a16="http://schemas.microsoft.com/office/drawing/2014/main" xmlns="" id="{7CFAA39D-F81E-4C7C-BE99-B0997D50D3C3}"/>
                </a:ext>
              </a:extLst>
            </p:cNvPr>
            <p:cNvSpPr/>
            <p:nvPr/>
          </p:nvSpPr>
          <p:spPr>
            <a:xfrm>
              <a:off x="184131" y="2788977"/>
              <a:ext cx="840225" cy="353188"/>
            </a:xfrm>
            <a:prstGeom prst="rect">
              <a:avLst/>
            </a:prstGeom>
            <a:solidFill>
              <a:schemeClr val="accent2">
                <a:lumMod val="75000"/>
              </a:schemeClr>
            </a:solidFill>
            <a:ln w="12700" cap="flat" cmpd="sng" algn="ctr">
              <a:noFill/>
              <a:prstDash val="solid"/>
              <a:miter lim="800000"/>
            </a:ln>
            <a:effectLst/>
          </p:spPr>
          <p:txBody>
            <a:bodyPr lIns="68577" tIns="34289" rIns="68577" bIns="34289" rtlCol="0" anchor="t"/>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chemeClr val="bg1"/>
                  </a:solidFill>
                  <a:latin typeface="Calibri"/>
                </a:rPr>
                <a:t>Zona</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chemeClr val="bg1"/>
                  </a:solidFill>
                  <a:latin typeface="Calibri"/>
                </a:rPr>
                <a:t> C</a:t>
              </a:r>
              <a:r>
                <a:rPr kumimoji="0" lang="es-AR" sz="800" b="1" i="0" u="none" strike="noStrike" kern="0" cap="none" spc="0" normalizeH="0" baseline="0" noProof="0" dirty="0" err="1" smtClean="0">
                  <a:ln>
                    <a:noFill/>
                  </a:ln>
                  <a:solidFill>
                    <a:schemeClr val="bg1"/>
                  </a:solidFill>
                  <a:effectLst/>
                  <a:uLnTx/>
                  <a:uFillTx/>
                  <a:latin typeface="Calibri"/>
                </a:rPr>
                <a:t>onfiabilizada</a:t>
              </a:r>
              <a:endParaRPr kumimoji="0" lang="es-AR" sz="800" b="1" i="0" u="none" strike="noStrike" kern="0" cap="none" spc="0" normalizeH="0" baseline="0" noProof="0" dirty="0" smtClean="0">
                <a:ln>
                  <a:noFill/>
                </a:ln>
                <a:solidFill>
                  <a:schemeClr val="bg1"/>
                </a:solidFill>
                <a:effectLst/>
                <a:uLnTx/>
                <a:uFillTx/>
                <a:latin typeface="Calibri"/>
              </a:endParaRPr>
            </a:p>
          </p:txBody>
        </p:sp>
        <p:sp>
          <p:nvSpPr>
            <p:cNvPr id="162" name="51 Rectángulo">
              <a:extLst>
                <a:ext uri="{FF2B5EF4-FFF2-40B4-BE49-F238E27FC236}">
                  <a16:creationId xmlns:a16="http://schemas.microsoft.com/office/drawing/2014/main" xmlns="" id="{AD57D419-DB29-44E3-9715-8919FE708834}"/>
                </a:ext>
              </a:extLst>
            </p:cNvPr>
            <p:cNvSpPr/>
            <p:nvPr/>
          </p:nvSpPr>
          <p:spPr>
            <a:xfrm>
              <a:off x="6048309" y="2771668"/>
              <a:ext cx="1642581" cy="237447"/>
            </a:xfrm>
            <a:prstGeom prst="rect">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DESARROLLO y TESTING-QA</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171" name="36 Rectángulo">
              <a:extLst>
                <a:ext uri="{FF2B5EF4-FFF2-40B4-BE49-F238E27FC236}">
                  <a16:creationId xmlns:a16="http://schemas.microsoft.com/office/drawing/2014/main" xmlns="" id="{7CFAA39D-F81E-4C7C-BE99-B0997D50D3C3}"/>
                </a:ext>
              </a:extLst>
            </p:cNvPr>
            <p:cNvSpPr/>
            <p:nvPr/>
          </p:nvSpPr>
          <p:spPr>
            <a:xfrm>
              <a:off x="184131" y="3343070"/>
              <a:ext cx="840226" cy="333977"/>
            </a:xfrm>
            <a:prstGeom prst="rect">
              <a:avLst/>
            </a:prstGeom>
            <a:solidFill>
              <a:schemeClr val="accent2">
                <a:lumMod val="60000"/>
                <a:lumOff val="40000"/>
              </a:schemeClr>
            </a:solidFill>
            <a:ln w="12700" cap="flat" cmpd="sng" algn="ctr">
              <a:noFill/>
              <a:prstDash val="solid"/>
              <a:miter lim="800000"/>
            </a:ln>
            <a:effectLst/>
          </p:spPr>
          <p:txBody>
            <a:bodyPr lIns="68577" tIns="34289" rIns="68577" bIns="34289" rtlCol="0" anchor="t"/>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chemeClr val="bg1"/>
                  </a:solidFill>
                  <a:latin typeface="Calibri"/>
                </a:rPr>
                <a:t>Zona </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chemeClr val="bg1"/>
                  </a:solidFill>
                  <a:latin typeface="Calibri"/>
                </a:rPr>
                <a:t>Refinada</a:t>
              </a:r>
              <a:endParaRPr kumimoji="0" lang="es-AR" sz="800" b="1" i="0" u="none" strike="noStrike" kern="0" cap="none" spc="0" normalizeH="0" baseline="0" noProof="0" dirty="0" smtClean="0">
                <a:ln>
                  <a:noFill/>
                </a:ln>
                <a:solidFill>
                  <a:schemeClr val="bg1"/>
                </a:solidFill>
                <a:effectLst/>
                <a:uLnTx/>
                <a:uFillTx/>
                <a:latin typeface="Calibri"/>
              </a:endParaRPr>
            </a:p>
          </p:txBody>
        </p:sp>
        <p:sp>
          <p:nvSpPr>
            <p:cNvPr id="174" name="51 Rectángulo">
              <a:extLst>
                <a:ext uri="{FF2B5EF4-FFF2-40B4-BE49-F238E27FC236}">
                  <a16:creationId xmlns:a16="http://schemas.microsoft.com/office/drawing/2014/main" xmlns="" id="{AD57D419-DB29-44E3-9715-8919FE708834}"/>
                </a:ext>
              </a:extLst>
            </p:cNvPr>
            <p:cNvSpPr/>
            <p:nvPr/>
          </p:nvSpPr>
          <p:spPr>
            <a:xfrm>
              <a:off x="7196891" y="3259945"/>
              <a:ext cx="1642336" cy="279932"/>
            </a:xfrm>
            <a:prstGeom prst="rect">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DESARROLLO y TESTING -QA</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182" name="122 CuadroTexto"/>
            <p:cNvSpPr txBox="1"/>
            <p:nvPr/>
          </p:nvSpPr>
          <p:spPr>
            <a:xfrm>
              <a:off x="11815675" y="3286529"/>
              <a:ext cx="326106" cy="246221"/>
            </a:xfrm>
            <a:prstGeom prst="rect">
              <a:avLst/>
            </a:prstGeom>
            <a:noFill/>
          </p:spPr>
          <p:txBody>
            <a:bodyPr wrap="square" rtlCol="0">
              <a:spAutoFit/>
            </a:bodyPr>
            <a:lstStyle/>
            <a:p>
              <a:r>
                <a:rPr lang="es-AR" sz="1000" dirty="0" smtClean="0"/>
                <a:t>(*)</a:t>
              </a:r>
              <a:endParaRPr lang="en-US" sz="1000" dirty="0"/>
            </a:p>
          </p:txBody>
        </p:sp>
        <p:sp>
          <p:nvSpPr>
            <p:cNvPr id="183" name="122 CuadroTexto"/>
            <p:cNvSpPr txBox="1"/>
            <p:nvPr/>
          </p:nvSpPr>
          <p:spPr>
            <a:xfrm>
              <a:off x="11815675" y="3889687"/>
              <a:ext cx="326106" cy="246221"/>
            </a:xfrm>
            <a:prstGeom prst="rect">
              <a:avLst/>
            </a:prstGeom>
            <a:noFill/>
          </p:spPr>
          <p:txBody>
            <a:bodyPr wrap="square" rtlCol="0">
              <a:spAutoFit/>
            </a:bodyPr>
            <a:lstStyle/>
            <a:p>
              <a:r>
                <a:rPr lang="es-AR" sz="1000" dirty="0" smtClean="0"/>
                <a:t>(*)</a:t>
              </a:r>
              <a:endParaRPr lang="en-US" sz="1000" dirty="0"/>
            </a:p>
          </p:txBody>
        </p:sp>
        <p:grpSp>
          <p:nvGrpSpPr>
            <p:cNvPr id="8" name="7 Grupo"/>
            <p:cNvGrpSpPr/>
            <p:nvPr/>
          </p:nvGrpSpPr>
          <p:grpSpPr>
            <a:xfrm>
              <a:off x="112881" y="5429741"/>
              <a:ext cx="8532292" cy="440885"/>
              <a:chOff x="102164" y="3992517"/>
              <a:chExt cx="8532292" cy="440885"/>
            </a:xfrm>
          </p:grpSpPr>
          <p:grpSp>
            <p:nvGrpSpPr>
              <p:cNvPr id="11" name="10 Grupo"/>
              <p:cNvGrpSpPr/>
              <p:nvPr/>
            </p:nvGrpSpPr>
            <p:grpSpPr>
              <a:xfrm>
                <a:off x="3565432" y="3999590"/>
                <a:ext cx="489292" cy="375197"/>
                <a:chOff x="1593065" y="1211538"/>
                <a:chExt cx="551190" cy="312820"/>
              </a:xfrm>
            </p:grpSpPr>
            <p:sp>
              <p:nvSpPr>
                <p:cNvPr id="12" name="42 Rombo">
                  <a:extLst>
                    <a:ext uri="{FF2B5EF4-FFF2-40B4-BE49-F238E27FC236}">
                      <a16:creationId xmlns:a16="http://schemas.microsoft.com/office/drawing/2014/main" xmlns="" id="{71CD559C-4280-4792-8DB9-A3745C7AE3C8}"/>
                    </a:ext>
                  </a:extLst>
                </p:cNvPr>
                <p:cNvSpPr/>
                <p:nvPr/>
              </p:nvSpPr>
              <p:spPr>
                <a:xfrm>
                  <a:off x="1712752" y="1211538"/>
                  <a:ext cx="324866" cy="312820"/>
                </a:xfrm>
                <a:prstGeom prst="diamond">
                  <a:avLst/>
                </a:prstGeom>
                <a:solidFill>
                  <a:schemeClr val="bg1">
                    <a:lumMod val="6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effectLst/>
                    <a:uLnTx/>
                    <a:uFillTx/>
                    <a:latin typeface="Calibri"/>
                    <a:ea typeface="+mn-ea"/>
                    <a:cs typeface="+mn-cs"/>
                  </a:endParaRPr>
                </a:p>
              </p:txBody>
            </p:sp>
            <p:sp>
              <p:nvSpPr>
                <p:cNvPr id="19" name="78 CuadroTexto">
                  <a:extLst>
                    <a:ext uri="{FF2B5EF4-FFF2-40B4-BE49-F238E27FC236}">
                      <a16:creationId xmlns:a16="http://schemas.microsoft.com/office/drawing/2014/main" xmlns="" id="{B6F12F36-CFB5-46A9-9695-A1C4EDA823DF}"/>
                    </a:ext>
                  </a:extLst>
                </p:cNvPr>
                <p:cNvSpPr txBox="1"/>
                <p:nvPr/>
              </p:nvSpPr>
              <p:spPr>
                <a:xfrm>
                  <a:off x="1593065" y="1234163"/>
                  <a:ext cx="551190" cy="211700"/>
                </a:xfrm>
                <a:prstGeom prst="rect">
                  <a:avLst/>
                </a:prstGeom>
                <a:no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600" b="1" i="0" u="none" strike="noStrike" kern="0" cap="none" spc="0" normalizeH="0" baseline="0" noProof="0" dirty="0" smtClean="0">
                      <a:ln>
                        <a:noFill/>
                      </a:ln>
                      <a:solidFill>
                        <a:schemeClr val="bg1"/>
                      </a:solidFill>
                      <a:effectLst/>
                      <a:uLnTx/>
                      <a:uFillTx/>
                      <a:latin typeface="Calibri"/>
                    </a:rPr>
                    <a:t>VALI</a:t>
                  </a: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600" b="1" i="0" u="none" strike="noStrike" kern="0" cap="none" spc="0" normalizeH="0" baseline="0" noProof="0" dirty="0" smtClean="0">
                      <a:ln>
                        <a:noFill/>
                      </a:ln>
                      <a:solidFill>
                        <a:schemeClr val="bg1"/>
                      </a:solidFill>
                      <a:effectLst/>
                      <a:uLnTx/>
                      <a:uFillTx/>
                      <a:latin typeface="Calibri"/>
                    </a:rPr>
                    <a:t>DACIÓN</a:t>
                  </a:r>
                  <a:endParaRPr kumimoji="0" lang="es-AR" sz="600" b="1" i="0" u="none" strike="noStrike" kern="0" cap="none" spc="0" normalizeH="0" baseline="0" noProof="0" dirty="0">
                    <a:ln>
                      <a:noFill/>
                    </a:ln>
                    <a:solidFill>
                      <a:schemeClr val="bg1"/>
                    </a:solidFill>
                    <a:effectLst/>
                    <a:uLnTx/>
                    <a:uFillTx/>
                    <a:latin typeface="Calibri"/>
                  </a:endParaRPr>
                </a:p>
              </p:txBody>
            </p:sp>
          </p:grpSp>
          <p:sp>
            <p:nvSpPr>
              <p:cNvPr id="42" name="49 Rectángulo">
                <a:extLst>
                  <a:ext uri="{FF2B5EF4-FFF2-40B4-BE49-F238E27FC236}">
                    <a16:creationId xmlns:a16="http://schemas.microsoft.com/office/drawing/2014/main" xmlns="" id="{183AC17A-F5F4-4CB4-A6C9-40CC4057B33C}"/>
                  </a:ext>
                </a:extLst>
              </p:cNvPr>
              <p:cNvSpPr/>
              <p:nvPr/>
            </p:nvSpPr>
            <p:spPr>
              <a:xfrm>
                <a:off x="2135493" y="4021094"/>
                <a:ext cx="1484288" cy="370354"/>
              </a:xfrm>
              <a:prstGeom prst="rect">
                <a:avLst/>
              </a:prstGeom>
              <a:solidFill>
                <a:srgbClr val="E7E6E6">
                  <a:lumMod val="75000"/>
                </a:srgb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prstClr val="white"/>
                    </a:solidFill>
                    <a:latin typeface="Calibri"/>
                  </a:rPr>
                  <a:t>IDENTIFICACIÓN</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prstClr val="white"/>
                    </a:solidFill>
                    <a:latin typeface="Calibri"/>
                  </a:rPr>
                  <a:t>OWNERS DE FUENTES, METADATA Y LINAJE DE DATOS</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sp>
            <p:nvSpPr>
              <p:cNvPr id="45" name="70 Rectángulo">
                <a:extLst>
                  <a:ext uri="{FF2B5EF4-FFF2-40B4-BE49-F238E27FC236}">
                    <a16:creationId xmlns:a16="http://schemas.microsoft.com/office/drawing/2014/main" xmlns="" id="{9D582F12-B6D2-470E-8D86-ABF93E6456E6}"/>
                  </a:ext>
                </a:extLst>
              </p:cNvPr>
              <p:cNvSpPr/>
              <p:nvPr/>
            </p:nvSpPr>
            <p:spPr>
              <a:xfrm>
                <a:off x="102164" y="3992517"/>
                <a:ext cx="1019759" cy="440885"/>
              </a:xfrm>
              <a:prstGeom prst="rect">
                <a:avLst/>
              </a:prstGeom>
              <a:solidFill>
                <a:srgbClr val="E7E6E6">
                  <a:lumMod val="75000"/>
                </a:srgb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prstClr val="white"/>
                    </a:solidFill>
                    <a:effectLst/>
                    <a:uLnTx/>
                    <a:uFillTx/>
                    <a:latin typeface="Calibri"/>
                    <a:ea typeface="+mn-ea"/>
                    <a:cs typeface="+mn-cs"/>
                  </a:rPr>
                  <a:t>GOBIERNO</a:t>
                </a:r>
                <a:r>
                  <a:rPr kumimoji="0" lang="es-AR" sz="800" b="1" i="0" u="none" strike="noStrike" kern="0" cap="none" spc="0" normalizeH="0" noProof="0" dirty="0" smtClean="0">
                    <a:ln>
                      <a:noFill/>
                    </a:ln>
                    <a:solidFill>
                      <a:prstClr val="white"/>
                    </a:solidFill>
                    <a:effectLst/>
                    <a:uLnTx/>
                    <a:uFillTx/>
                    <a:latin typeface="Calibri"/>
                    <a:ea typeface="+mn-ea"/>
                    <a:cs typeface="+mn-cs"/>
                  </a:rPr>
                  <a:t> DE </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baseline="0" dirty="0" smtClean="0">
                    <a:solidFill>
                      <a:prstClr val="white"/>
                    </a:solidFill>
                    <a:latin typeface="Calibri"/>
                  </a:rPr>
                  <a:t>DATOS</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sp>
            <p:nvSpPr>
              <p:cNvPr id="63" name="49 Rectángulo">
                <a:extLst>
                  <a:ext uri="{FF2B5EF4-FFF2-40B4-BE49-F238E27FC236}">
                    <a16:creationId xmlns:a16="http://schemas.microsoft.com/office/drawing/2014/main" xmlns="" id="{183AC17A-F5F4-4CB4-A6C9-40CC4057B33C}"/>
                  </a:ext>
                </a:extLst>
              </p:cNvPr>
              <p:cNvSpPr/>
              <p:nvPr/>
            </p:nvSpPr>
            <p:spPr>
              <a:xfrm>
                <a:off x="5777087" y="4028584"/>
                <a:ext cx="2857369" cy="358335"/>
              </a:xfrm>
              <a:prstGeom prst="rect">
                <a:avLst/>
              </a:prstGeom>
              <a:solidFill>
                <a:srgbClr val="E7E6E6">
                  <a:lumMod val="75000"/>
                </a:srgb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prstClr val="white"/>
                    </a:solidFill>
                    <a:latin typeface="Calibri"/>
                  </a:rPr>
                  <a:t>IMPLEMENTACIÓN DEL PROCEDIMIENTO DE GOBIERNO</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sp>
            <p:nvSpPr>
              <p:cNvPr id="105" name="49 Rectángulo">
                <a:extLst>
                  <a:ext uri="{FF2B5EF4-FFF2-40B4-BE49-F238E27FC236}">
                    <a16:creationId xmlns:a16="http://schemas.microsoft.com/office/drawing/2014/main" xmlns="" id="{183AC17A-F5F4-4CB4-A6C9-40CC4057B33C}"/>
                  </a:ext>
                </a:extLst>
              </p:cNvPr>
              <p:cNvSpPr/>
              <p:nvPr/>
            </p:nvSpPr>
            <p:spPr>
              <a:xfrm>
                <a:off x="3979489" y="4028167"/>
                <a:ext cx="1741915" cy="359006"/>
              </a:xfrm>
              <a:prstGeom prst="rect">
                <a:avLst/>
              </a:prstGeom>
              <a:solidFill>
                <a:srgbClr val="E7E6E6">
                  <a:lumMod val="75000"/>
                </a:srgb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prstClr val="white"/>
                    </a:solidFill>
                    <a:latin typeface="Calibri"/>
                  </a:rPr>
                  <a:t>DEFINICIÓN</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prstClr val="white"/>
                    </a:solidFill>
                    <a:latin typeface="Calibri"/>
                  </a:rPr>
                  <a:t>POLITICA DE USO DE LOS DATOS </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grpSp>
        <p:sp>
          <p:nvSpPr>
            <p:cNvPr id="189" name="51 Rectángulo">
              <a:extLst>
                <a:ext uri="{FF2B5EF4-FFF2-40B4-BE49-F238E27FC236}">
                  <a16:creationId xmlns:a16="http://schemas.microsoft.com/office/drawing/2014/main" xmlns="" id="{AD57D419-DB29-44E3-9715-8919FE708834}"/>
                </a:ext>
              </a:extLst>
            </p:cNvPr>
            <p:cNvSpPr/>
            <p:nvPr/>
          </p:nvSpPr>
          <p:spPr>
            <a:xfrm>
              <a:off x="5887287" y="2206356"/>
              <a:ext cx="1452879" cy="273909"/>
            </a:xfrm>
            <a:prstGeom prst="rect">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NUEVAS FUENTES</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 (DESARROLLO y TESTING-QA)</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193" name="51 Rectángulo">
              <a:extLst>
                <a:ext uri="{FF2B5EF4-FFF2-40B4-BE49-F238E27FC236}">
                  <a16:creationId xmlns:a16="http://schemas.microsoft.com/office/drawing/2014/main" xmlns="" id="{AD57D419-DB29-44E3-9715-8919FE708834}"/>
                </a:ext>
              </a:extLst>
            </p:cNvPr>
            <p:cNvSpPr/>
            <p:nvPr/>
          </p:nvSpPr>
          <p:spPr>
            <a:xfrm>
              <a:off x="7809062" y="2192506"/>
              <a:ext cx="1452879" cy="273909"/>
            </a:xfrm>
            <a:prstGeom prst="rect">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NUEVAS FUENTES</a:t>
              </a:r>
            </a:p>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 (DESARROLLO y TESTING-QA)</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200" name="51 Rectángulo">
              <a:extLst>
                <a:ext uri="{FF2B5EF4-FFF2-40B4-BE49-F238E27FC236}">
                  <a16:creationId xmlns:a16="http://schemas.microsoft.com/office/drawing/2014/main" xmlns="" id="{AD57D419-DB29-44E3-9715-8919FE708834}"/>
                </a:ext>
              </a:extLst>
            </p:cNvPr>
            <p:cNvSpPr/>
            <p:nvPr/>
          </p:nvSpPr>
          <p:spPr>
            <a:xfrm>
              <a:off x="8184149" y="2771668"/>
              <a:ext cx="1040878" cy="237447"/>
            </a:xfrm>
            <a:prstGeom prst="rect">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DESARROLLO y TESTING-QA</a:t>
              </a:r>
              <a:endParaRPr kumimoji="0" lang="en-US" sz="800" b="1" i="0" u="none" strike="noStrike" kern="0" cap="none" spc="0" normalizeH="0" baseline="0" noProof="0" dirty="0">
                <a:ln>
                  <a:noFill/>
                </a:ln>
                <a:solidFill>
                  <a:schemeClr val="bg1"/>
                </a:solidFill>
                <a:effectLst/>
                <a:uLnTx/>
                <a:uFillTx/>
                <a:latin typeface="Calibri"/>
              </a:endParaRPr>
            </a:p>
          </p:txBody>
        </p:sp>
        <p:grpSp>
          <p:nvGrpSpPr>
            <p:cNvPr id="208" name="207 Grupo"/>
            <p:cNvGrpSpPr/>
            <p:nvPr/>
          </p:nvGrpSpPr>
          <p:grpSpPr>
            <a:xfrm>
              <a:off x="1230701" y="1402842"/>
              <a:ext cx="1193853" cy="438123"/>
              <a:chOff x="1230701" y="1402842"/>
              <a:chExt cx="1193853" cy="438123"/>
            </a:xfrm>
          </p:grpSpPr>
          <p:sp>
            <p:nvSpPr>
              <p:cNvPr id="209" name="42 Rombo">
                <a:extLst>
                  <a:ext uri="{FF2B5EF4-FFF2-40B4-BE49-F238E27FC236}">
                    <a16:creationId xmlns:a16="http://schemas.microsoft.com/office/drawing/2014/main" xmlns="" id="{71CD559C-4280-4792-8DB9-A3745C7AE3C8}"/>
                  </a:ext>
                </a:extLst>
              </p:cNvPr>
              <p:cNvSpPr/>
              <p:nvPr/>
            </p:nvSpPr>
            <p:spPr>
              <a:xfrm>
                <a:off x="1631314" y="1514787"/>
                <a:ext cx="324866" cy="312822"/>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210" name="209 Grupo"/>
              <p:cNvGrpSpPr/>
              <p:nvPr/>
            </p:nvGrpSpPr>
            <p:grpSpPr>
              <a:xfrm>
                <a:off x="1282102" y="1406430"/>
                <a:ext cx="1019175" cy="162818"/>
                <a:chOff x="1282102" y="1406430"/>
                <a:chExt cx="1019175" cy="162818"/>
              </a:xfrm>
            </p:grpSpPr>
            <p:sp>
              <p:nvSpPr>
                <p:cNvPr id="215"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216"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217"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218"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211" name="210 Grupo"/>
              <p:cNvGrpSpPr/>
              <p:nvPr/>
            </p:nvGrpSpPr>
            <p:grpSpPr>
              <a:xfrm>
                <a:off x="1522200" y="1502870"/>
                <a:ext cx="551190" cy="338095"/>
                <a:chOff x="1593065" y="1249134"/>
                <a:chExt cx="551190" cy="338095"/>
              </a:xfrm>
              <a:noFill/>
            </p:grpSpPr>
            <p:sp>
              <p:nvSpPr>
                <p:cNvPr id="213" name="42 Rombo">
                  <a:extLst>
                    <a:ext uri="{FF2B5EF4-FFF2-40B4-BE49-F238E27FC236}">
                      <a16:creationId xmlns:a16="http://schemas.microsoft.com/office/drawing/2014/main" xmlns="" id="{71CD559C-4280-4792-8DB9-A3745C7AE3C8}"/>
                    </a:ext>
                  </a:extLst>
                </p:cNvPr>
                <p:cNvSpPr/>
                <p:nvPr/>
              </p:nvSpPr>
              <p:spPr>
                <a:xfrm>
                  <a:off x="1712752" y="1249134"/>
                  <a:ext cx="324866" cy="312822"/>
                </a:xfrm>
                <a:prstGeom prst="diamond">
                  <a:avLst/>
                </a:prstGeom>
                <a:grp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14" name="78 CuadroTexto">
                  <a:extLst>
                    <a:ext uri="{FF2B5EF4-FFF2-40B4-BE49-F238E27FC236}">
                      <a16:creationId xmlns:a16="http://schemas.microsoft.com/office/drawing/2014/main" xmlns="" id="{B6F12F36-CFB5-46A9-9695-A1C4EDA823DF}"/>
                    </a:ext>
                  </a:extLst>
                </p:cNvPr>
                <p:cNvSpPr txBox="1"/>
                <p:nvPr/>
              </p:nvSpPr>
              <p:spPr>
                <a:xfrm>
                  <a:off x="1593065" y="1271760"/>
                  <a:ext cx="551190" cy="315469"/>
                </a:xfrm>
                <a:prstGeom prst="rect">
                  <a:avLst/>
                </a:prstGeom>
                <a:grp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a:ln>
                        <a:noFill/>
                      </a:ln>
                      <a:solidFill>
                        <a:sysClr val="windowText" lastClr="000000"/>
                      </a:solidFill>
                      <a:effectLst/>
                      <a:uLnTx/>
                      <a:uFillTx/>
                      <a:latin typeface="Calibri"/>
                    </a:rPr>
                    <a:t>KICK</a:t>
                  </a: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a:ln>
                        <a:noFill/>
                      </a:ln>
                      <a:solidFill>
                        <a:sysClr val="windowText" lastClr="000000"/>
                      </a:solidFill>
                      <a:effectLst/>
                      <a:uLnTx/>
                      <a:uFillTx/>
                      <a:latin typeface="Calibri"/>
                    </a:rPr>
                    <a:t>OFF</a:t>
                  </a:r>
                </a:p>
              </p:txBody>
            </p:sp>
          </p:grpSp>
          <p:sp>
            <p:nvSpPr>
              <p:cNvPr id="212" name="211 CuadroTexto"/>
              <p:cNvSpPr txBox="1"/>
              <p:nvPr/>
            </p:nvSpPr>
            <p:spPr>
              <a:xfrm>
                <a:off x="1230701" y="1402842"/>
                <a:ext cx="1193853"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smtClean="0">
                    <a:ln>
                      <a:noFill/>
                    </a:ln>
                    <a:solidFill>
                      <a:sysClr val="windowText" lastClr="000000"/>
                    </a:solidFill>
                    <a:effectLst/>
                    <a:uLnTx/>
                    <a:uFillTx/>
                  </a:rPr>
                  <a:t>SEGUIMIENTO SEMANAL</a:t>
                </a:r>
                <a:endParaRPr kumimoji="0" lang="en-US" sz="700" b="1" i="0" u="none" strike="noStrike" kern="0" cap="none" spc="0" normalizeH="0" baseline="0" noProof="0" dirty="0" smtClean="0">
                  <a:ln>
                    <a:noFill/>
                  </a:ln>
                  <a:solidFill>
                    <a:sysClr val="windowText" lastClr="000000"/>
                  </a:solidFill>
                  <a:effectLst/>
                  <a:uLnTx/>
                  <a:uFillTx/>
                </a:endParaRPr>
              </a:p>
            </p:txBody>
          </p:sp>
        </p:grpSp>
        <p:grpSp>
          <p:nvGrpSpPr>
            <p:cNvPr id="222" name="221 Grupo"/>
            <p:cNvGrpSpPr/>
            <p:nvPr/>
          </p:nvGrpSpPr>
          <p:grpSpPr>
            <a:xfrm>
              <a:off x="4641395" y="1408731"/>
              <a:ext cx="1193853" cy="438123"/>
              <a:chOff x="1230701" y="1402842"/>
              <a:chExt cx="1193853" cy="438123"/>
            </a:xfrm>
          </p:grpSpPr>
          <p:sp>
            <p:nvSpPr>
              <p:cNvPr id="227" name="42 Rombo">
                <a:extLst>
                  <a:ext uri="{FF2B5EF4-FFF2-40B4-BE49-F238E27FC236}">
                    <a16:creationId xmlns:a16="http://schemas.microsoft.com/office/drawing/2014/main" xmlns="" id="{71CD559C-4280-4792-8DB9-A3745C7AE3C8}"/>
                  </a:ext>
                </a:extLst>
              </p:cNvPr>
              <p:cNvSpPr/>
              <p:nvPr/>
            </p:nvSpPr>
            <p:spPr>
              <a:xfrm>
                <a:off x="1631314" y="1514787"/>
                <a:ext cx="324866" cy="312822"/>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293" name="292 Grupo"/>
              <p:cNvGrpSpPr/>
              <p:nvPr/>
            </p:nvGrpSpPr>
            <p:grpSpPr>
              <a:xfrm>
                <a:off x="1282102" y="1406430"/>
                <a:ext cx="1019175" cy="162818"/>
                <a:chOff x="1282102" y="1406430"/>
                <a:chExt cx="1019175" cy="162818"/>
              </a:xfrm>
            </p:grpSpPr>
            <p:sp>
              <p:nvSpPr>
                <p:cNvPr id="298"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299"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00"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01"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294" name="293 Grupo"/>
              <p:cNvGrpSpPr/>
              <p:nvPr/>
            </p:nvGrpSpPr>
            <p:grpSpPr>
              <a:xfrm>
                <a:off x="1522200" y="1502870"/>
                <a:ext cx="573108" cy="338095"/>
                <a:chOff x="1593065" y="1249134"/>
                <a:chExt cx="573108" cy="338095"/>
              </a:xfrm>
              <a:noFill/>
            </p:grpSpPr>
            <p:sp>
              <p:nvSpPr>
                <p:cNvPr id="296" name="42 Rombo">
                  <a:extLst>
                    <a:ext uri="{FF2B5EF4-FFF2-40B4-BE49-F238E27FC236}">
                      <a16:creationId xmlns:a16="http://schemas.microsoft.com/office/drawing/2014/main" xmlns="" id="{71CD559C-4280-4792-8DB9-A3745C7AE3C8}"/>
                    </a:ext>
                  </a:extLst>
                </p:cNvPr>
                <p:cNvSpPr/>
                <p:nvPr/>
              </p:nvSpPr>
              <p:spPr>
                <a:xfrm>
                  <a:off x="1712752" y="1249134"/>
                  <a:ext cx="324866" cy="312822"/>
                </a:xfrm>
                <a:prstGeom prst="diamond">
                  <a:avLst/>
                </a:prstGeom>
                <a:grp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97" name="78 CuadroTexto">
                  <a:extLst>
                    <a:ext uri="{FF2B5EF4-FFF2-40B4-BE49-F238E27FC236}">
                      <a16:creationId xmlns:a16="http://schemas.microsoft.com/office/drawing/2014/main" xmlns="" id="{B6F12F36-CFB5-46A9-9695-A1C4EDA823DF}"/>
                    </a:ext>
                  </a:extLst>
                </p:cNvPr>
                <p:cNvSpPr txBox="1"/>
                <p:nvPr/>
              </p:nvSpPr>
              <p:spPr>
                <a:xfrm>
                  <a:off x="1593065" y="1271760"/>
                  <a:ext cx="573108" cy="315469"/>
                </a:xfrm>
                <a:prstGeom prst="rect">
                  <a:avLst/>
                </a:prstGeom>
                <a:grp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ysClr val="windowText" lastClr="000000"/>
                      </a:solidFill>
                      <a:latin typeface="Calibri"/>
                    </a:rPr>
                    <a:t>AVANCE </a:t>
                  </a:r>
                  <a:endParaRPr kumimoji="0" lang="es-AR" sz="800" b="1" i="0" u="none" strike="noStrike" kern="0" cap="none" spc="0" normalizeH="0" baseline="0" noProof="0" dirty="0">
                    <a:ln>
                      <a:noFill/>
                    </a:ln>
                    <a:solidFill>
                      <a:sysClr val="windowText" lastClr="000000"/>
                    </a:solidFill>
                    <a:effectLst/>
                    <a:uLnTx/>
                    <a:uFillTx/>
                    <a:latin typeface="Calibri"/>
                  </a:endParaRP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sysClr val="windowText" lastClr="000000"/>
                      </a:solidFill>
                      <a:effectLst/>
                      <a:uLnTx/>
                      <a:uFillTx/>
                      <a:latin typeface="Calibri"/>
                    </a:rPr>
                    <a:t>MENSUAL</a:t>
                  </a:r>
                  <a:endParaRPr kumimoji="0" lang="es-AR" sz="800" b="1" i="0" u="none" strike="noStrike" kern="0" cap="none" spc="0" normalizeH="0" baseline="0" noProof="0" dirty="0">
                    <a:ln>
                      <a:noFill/>
                    </a:ln>
                    <a:solidFill>
                      <a:sysClr val="windowText" lastClr="000000"/>
                    </a:solidFill>
                    <a:effectLst/>
                    <a:uLnTx/>
                    <a:uFillTx/>
                    <a:latin typeface="Calibri"/>
                  </a:endParaRPr>
                </a:p>
              </p:txBody>
            </p:sp>
          </p:grpSp>
          <p:sp>
            <p:nvSpPr>
              <p:cNvPr id="295" name="294 CuadroTexto"/>
              <p:cNvSpPr txBox="1"/>
              <p:nvPr/>
            </p:nvSpPr>
            <p:spPr>
              <a:xfrm>
                <a:off x="1230701" y="1402842"/>
                <a:ext cx="1193853"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smtClean="0">
                    <a:ln>
                      <a:noFill/>
                    </a:ln>
                    <a:solidFill>
                      <a:sysClr val="windowText" lastClr="000000"/>
                    </a:solidFill>
                    <a:effectLst/>
                    <a:uLnTx/>
                    <a:uFillTx/>
                  </a:rPr>
                  <a:t>SEGUIMIENTO SEMANAL</a:t>
                </a:r>
                <a:endParaRPr kumimoji="0" lang="en-US" sz="700" b="1" i="0" u="none" strike="noStrike" kern="0" cap="none" spc="0" normalizeH="0" baseline="0" noProof="0" dirty="0" smtClean="0">
                  <a:ln>
                    <a:noFill/>
                  </a:ln>
                  <a:solidFill>
                    <a:sysClr val="windowText" lastClr="000000"/>
                  </a:solidFill>
                  <a:effectLst/>
                  <a:uLnTx/>
                  <a:uFillTx/>
                </a:endParaRPr>
              </a:p>
            </p:txBody>
          </p:sp>
        </p:grpSp>
        <p:grpSp>
          <p:nvGrpSpPr>
            <p:cNvPr id="322" name="321 Grupo"/>
            <p:cNvGrpSpPr/>
            <p:nvPr/>
          </p:nvGrpSpPr>
          <p:grpSpPr>
            <a:xfrm>
              <a:off x="6935774" y="1410422"/>
              <a:ext cx="1193853" cy="438123"/>
              <a:chOff x="1230701" y="1402842"/>
              <a:chExt cx="1193853" cy="438123"/>
            </a:xfrm>
          </p:grpSpPr>
          <p:sp>
            <p:nvSpPr>
              <p:cNvPr id="323" name="42 Rombo">
                <a:extLst>
                  <a:ext uri="{FF2B5EF4-FFF2-40B4-BE49-F238E27FC236}">
                    <a16:creationId xmlns:a16="http://schemas.microsoft.com/office/drawing/2014/main" xmlns="" id="{71CD559C-4280-4792-8DB9-A3745C7AE3C8}"/>
                  </a:ext>
                </a:extLst>
              </p:cNvPr>
              <p:cNvSpPr/>
              <p:nvPr/>
            </p:nvSpPr>
            <p:spPr>
              <a:xfrm>
                <a:off x="1631314" y="1514787"/>
                <a:ext cx="324866" cy="312822"/>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324" name="323 Grupo"/>
              <p:cNvGrpSpPr/>
              <p:nvPr/>
            </p:nvGrpSpPr>
            <p:grpSpPr>
              <a:xfrm>
                <a:off x="1282102" y="1406430"/>
                <a:ext cx="1019175" cy="162818"/>
                <a:chOff x="1282102" y="1406430"/>
                <a:chExt cx="1019175" cy="162818"/>
              </a:xfrm>
            </p:grpSpPr>
            <p:sp>
              <p:nvSpPr>
                <p:cNvPr id="329"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30"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31"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32"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325" name="324 Grupo"/>
              <p:cNvGrpSpPr/>
              <p:nvPr/>
            </p:nvGrpSpPr>
            <p:grpSpPr>
              <a:xfrm>
                <a:off x="1522200" y="1502870"/>
                <a:ext cx="573108" cy="338095"/>
                <a:chOff x="1593065" y="1249134"/>
                <a:chExt cx="573108" cy="338095"/>
              </a:xfrm>
              <a:noFill/>
            </p:grpSpPr>
            <p:sp>
              <p:nvSpPr>
                <p:cNvPr id="327" name="42 Rombo">
                  <a:extLst>
                    <a:ext uri="{FF2B5EF4-FFF2-40B4-BE49-F238E27FC236}">
                      <a16:creationId xmlns:a16="http://schemas.microsoft.com/office/drawing/2014/main" xmlns="" id="{71CD559C-4280-4792-8DB9-A3745C7AE3C8}"/>
                    </a:ext>
                  </a:extLst>
                </p:cNvPr>
                <p:cNvSpPr/>
                <p:nvPr/>
              </p:nvSpPr>
              <p:spPr>
                <a:xfrm>
                  <a:off x="1712752" y="1249134"/>
                  <a:ext cx="324866" cy="312822"/>
                </a:xfrm>
                <a:prstGeom prst="diamond">
                  <a:avLst/>
                </a:prstGeom>
                <a:grp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28" name="78 CuadroTexto">
                  <a:extLst>
                    <a:ext uri="{FF2B5EF4-FFF2-40B4-BE49-F238E27FC236}">
                      <a16:creationId xmlns:a16="http://schemas.microsoft.com/office/drawing/2014/main" xmlns="" id="{B6F12F36-CFB5-46A9-9695-A1C4EDA823DF}"/>
                    </a:ext>
                  </a:extLst>
                </p:cNvPr>
                <p:cNvSpPr txBox="1"/>
                <p:nvPr/>
              </p:nvSpPr>
              <p:spPr>
                <a:xfrm>
                  <a:off x="1593065" y="1271760"/>
                  <a:ext cx="573108" cy="315469"/>
                </a:xfrm>
                <a:prstGeom prst="rect">
                  <a:avLst/>
                </a:prstGeom>
                <a:grp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ysClr val="windowText" lastClr="000000"/>
                      </a:solidFill>
                      <a:latin typeface="Calibri"/>
                    </a:rPr>
                    <a:t>AVANCE </a:t>
                  </a:r>
                  <a:endParaRPr kumimoji="0" lang="es-AR" sz="800" b="1" i="0" u="none" strike="noStrike" kern="0" cap="none" spc="0" normalizeH="0" baseline="0" noProof="0" dirty="0">
                    <a:ln>
                      <a:noFill/>
                    </a:ln>
                    <a:solidFill>
                      <a:sysClr val="windowText" lastClr="000000"/>
                    </a:solidFill>
                    <a:effectLst/>
                    <a:uLnTx/>
                    <a:uFillTx/>
                    <a:latin typeface="Calibri"/>
                  </a:endParaRP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sysClr val="windowText" lastClr="000000"/>
                      </a:solidFill>
                      <a:effectLst/>
                      <a:uLnTx/>
                      <a:uFillTx/>
                      <a:latin typeface="Calibri"/>
                    </a:rPr>
                    <a:t>MENSUAL</a:t>
                  </a:r>
                  <a:endParaRPr kumimoji="0" lang="es-AR" sz="800" b="1" i="0" u="none" strike="noStrike" kern="0" cap="none" spc="0" normalizeH="0" baseline="0" noProof="0" dirty="0">
                    <a:ln>
                      <a:noFill/>
                    </a:ln>
                    <a:solidFill>
                      <a:sysClr val="windowText" lastClr="000000"/>
                    </a:solidFill>
                    <a:effectLst/>
                    <a:uLnTx/>
                    <a:uFillTx/>
                    <a:latin typeface="Calibri"/>
                  </a:endParaRPr>
                </a:p>
              </p:txBody>
            </p:sp>
          </p:grpSp>
          <p:sp>
            <p:nvSpPr>
              <p:cNvPr id="326" name="325 CuadroTexto"/>
              <p:cNvSpPr txBox="1"/>
              <p:nvPr/>
            </p:nvSpPr>
            <p:spPr>
              <a:xfrm>
                <a:off x="1230701" y="1402842"/>
                <a:ext cx="1193853"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smtClean="0">
                    <a:ln>
                      <a:noFill/>
                    </a:ln>
                    <a:solidFill>
                      <a:sysClr val="windowText" lastClr="000000"/>
                    </a:solidFill>
                    <a:effectLst/>
                    <a:uLnTx/>
                    <a:uFillTx/>
                  </a:rPr>
                  <a:t>SEGUIMIENTO SEMANAL</a:t>
                </a:r>
                <a:endParaRPr kumimoji="0" lang="en-US" sz="700" b="1" i="0" u="none" strike="noStrike" kern="0" cap="none" spc="0" normalizeH="0" baseline="0" noProof="0" dirty="0" smtClean="0">
                  <a:ln>
                    <a:noFill/>
                  </a:ln>
                  <a:solidFill>
                    <a:sysClr val="windowText" lastClr="000000"/>
                  </a:solidFill>
                  <a:effectLst/>
                  <a:uLnTx/>
                  <a:uFillTx/>
                </a:endParaRPr>
              </a:p>
            </p:txBody>
          </p:sp>
        </p:grpSp>
        <p:grpSp>
          <p:nvGrpSpPr>
            <p:cNvPr id="333" name="332 Grupo"/>
            <p:cNvGrpSpPr/>
            <p:nvPr/>
          </p:nvGrpSpPr>
          <p:grpSpPr>
            <a:xfrm>
              <a:off x="5777100" y="1408279"/>
              <a:ext cx="1193853" cy="438123"/>
              <a:chOff x="1230701" y="1402842"/>
              <a:chExt cx="1193853" cy="438123"/>
            </a:xfrm>
          </p:grpSpPr>
          <p:sp>
            <p:nvSpPr>
              <p:cNvPr id="334" name="42 Rombo">
                <a:extLst>
                  <a:ext uri="{FF2B5EF4-FFF2-40B4-BE49-F238E27FC236}">
                    <a16:creationId xmlns:a16="http://schemas.microsoft.com/office/drawing/2014/main" xmlns="" id="{71CD559C-4280-4792-8DB9-A3745C7AE3C8}"/>
                  </a:ext>
                </a:extLst>
              </p:cNvPr>
              <p:cNvSpPr/>
              <p:nvPr/>
            </p:nvSpPr>
            <p:spPr>
              <a:xfrm>
                <a:off x="1631314" y="1514787"/>
                <a:ext cx="324866" cy="312822"/>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335" name="334 Grupo"/>
              <p:cNvGrpSpPr/>
              <p:nvPr/>
            </p:nvGrpSpPr>
            <p:grpSpPr>
              <a:xfrm>
                <a:off x="1282102" y="1406430"/>
                <a:ext cx="1019175" cy="162818"/>
                <a:chOff x="1282102" y="1406430"/>
                <a:chExt cx="1019175" cy="162818"/>
              </a:xfrm>
            </p:grpSpPr>
            <p:sp>
              <p:nvSpPr>
                <p:cNvPr id="340"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41"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42"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43"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336" name="335 Grupo"/>
              <p:cNvGrpSpPr/>
              <p:nvPr/>
            </p:nvGrpSpPr>
            <p:grpSpPr>
              <a:xfrm>
                <a:off x="1522200" y="1502870"/>
                <a:ext cx="573108" cy="338095"/>
                <a:chOff x="1593065" y="1249134"/>
                <a:chExt cx="573108" cy="338095"/>
              </a:xfrm>
              <a:noFill/>
            </p:grpSpPr>
            <p:sp>
              <p:nvSpPr>
                <p:cNvPr id="338" name="42 Rombo">
                  <a:extLst>
                    <a:ext uri="{FF2B5EF4-FFF2-40B4-BE49-F238E27FC236}">
                      <a16:creationId xmlns:a16="http://schemas.microsoft.com/office/drawing/2014/main" xmlns="" id="{71CD559C-4280-4792-8DB9-A3745C7AE3C8}"/>
                    </a:ext>
                  </a:extLst>
                </p:cNvPr>
                <p:cNvSpPr/>
                <p:nvPr/>
              </p:nvSpPr>
              <p:spPr>
                <a:xfrm>
                  <a:off x="1712752" y="1249134"/>
                  <a:ext cx="324866" cy="312822"/>
                </a:xfrm>
                <a:prstGeom prst="diamond">
                  <a:avLst/>
                </a:prstGeom>
                <a:grp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39" name="78 CuadroTexto">
                  <a:extLst>
                    <a:ext uri="{FF2B5EF4-FFF2-40B4-BE49-F238E27FC236}">
                      <a16:creationId xmlns:a16="http://schemas.microsoft.com/office/drawing/2014/main" xmlns="" id="{B6F12F36-CFB5-46A9-9695-A1C4EDA823DF}"/>
                    </a:ext>
                  </a:extLst>
                </p:cNvPr>
                <p:cNvSpPr txBox="1"/>
                <p:nvPr/>
              </p:nvSpPr>
              <p:spPr>
                <a:xfrm>
                  <a:off x="1593065" y="1271760"/>
                  <a:ext cx="573108" cy="315469"/>
                </a:xfrm>
                <a:prstGeom prst="rect">
                  <a:avLst/>
                </a:prstGeom>
                <a:grp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ysClr val="windowText" lastClr="000000"/>
                      </a:solidFill>
                      <a:latin typeface="Calibri"/>
                    </a:rPr>
                    <a:t>AVANCE </a:t>
                  </a:r>
                  <a:endParaRPr kumimoji="0" lang="es-AR" sz="800" b="1" i="0" u="none" strike="noStrike" kern="0" cap="none" spc="0" normalizeH="0" baseline="0" noProof="0" dirty="0">
                    <a:ln>
                      <a:noFill/>
                    </a:ln>
                    <a:solidFill>
                      <a:sysClr val="windowText" lastClr="000000"/>
                    </a:solidFill>
                    <a:effectLst/>
                    <a:uLnTx/>
                    <a:uFillTx/>
                    <a:latin typeface="Calibri"/>
                  </a:endParaRP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sysClr val="windowText" lastClr="000000"/>
                      </a:solidFill>
                      <a:effectLst/>
                      <a:uLnTx/>
                      <a:uFillTx/>
                      <a:latin typeface="Calibri"/>
                    </a:rPr>
                    <a:t>MENSUAL</a:t>
                  </a:r>
                  <a:endParaRPr kumimoji="0" lang="es-AR" sz="800" b="1" i="0" u="none" strike="noStrike" kern="0" cap="none" spc="0" normalizeH="0" baseline="0" noProof="0" dirty="0">
                    <a:ln>
                      <a:noFill/>
                    </a:ln>
                    <a:solidFill>
                      <a:sysClr val="windowText" lastClr="000000"/>
                    </a:solidFill>
                    <a:effectLst/>
                    <a:uLnTx/>
                    <a:uFillTx/>
                    <a:latin typeface="Calibri"/>
                  </a:endParaRPr>
                </a:p>
              </p:txBody>
            </p:sp>
          </p:grpSp>
          <p:sp>
            <p:nvSpPr>
              <p:cNvPr id="337" name="336 CuadroTexto"/>
              <p:cNvSpPr txBox="1"/>
              <p:nvPr/>
            </p:nvSpPr>
            <p:spPr>
              <a:xfrm>
                <a:off x="1230701" y="1402842"/>
                <a:ext cx="1193853"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smtClean="0">
                    <a:ln>
                      <a:noFill/>
                    </a:ln>
                    <a:solidFill>
                      <a:sysClr val="windowText" lastClr="000000"/>
                    </a:solidFill>
                    <a:effectLst/>
                    <a:uLnTx/>
                    <a:uFillTx/>
                  </a:rPr>
                  <a:t>SEGUIMIENTO SEMANAL</a:t>
                </a:r>
                <a:endParaRPr kumimoji="0" lang="en-US" sz="700" b="1" i="0" u="none" strike="noStrike" kern="0" cap="none" spc="0" normalizeH="0" baseline="0" noProof="0" dirty="0" smtClean="0">
                  <a:ln>
                    <a:noFill/>
                  </a:ln>
                  <a:solidFill>
                    <a:sysClr val="windowText" lastClr="000000"/>
                  </a:solidFill>
                  <a:effectLst/>
                  <a:uLnTx/>
                  <a:uFillTx/>
                </a:endParaRPr>
              </a:p>
            </p:txBody>
          </p:sp>
        </p:grpSp>
        <p:grpSp>
          <p:nvGrpSpPr>
            <p:cNvPr id="344" name="343 Grupo"/>
            <p:cNvGrpSpPr/>
            <p:nvPr/>
          </p:nvGrpSpPr>
          <p:grpSpPr>
            <a:xfrm>
              <a:off x="8082127" y="1418673"/>
              <a:ext cx="1193853" cy="438123"/>
              <a:chOff x="1230701" y="1402842"/>
              <a:chExt cx="1193853" cy="438123"/>
            </a:xfrm>
          </p:grpSpPr>
          <p:sp>
            <p:nvSpPr>
              <p:cNvPr id="345" name="42 Rombo">
                <a:extLst>
                  <a:ext uri="{FF2B5EF4-FFF2-40B4-BE49-F238E27FC236}">
                    <a16:creationId xmlns:a16="http://schemas.microsoft.com/office/drawing/2014/main" xmlns="" id="{71CD559C-4280-4792-8DB9-A3745C7AE3C8}"/>
                  </a:ext>
                </a:extLst>
              </p:cNvPr>
              <p:cNvSpPr/>
              <p:nvPr/>
            </p:nvSpPr>
            <p:spPr>
              <a:xfrm>
                <a:off x="1631314" y="1514787"/>
                <a:ext cx="324866" cy="312822"/>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346" name="345 Grupo"/>
              <p:cNvGrpSpPr/>
              <p:nvPr/>
            </p:nvGrpSpPr>
            <p:grpSpPr>
              <a:xfrm>
                <a:off x="1282102" y="1406430"/>
                <a:ext cx="1019175" cy="162818"/>
                <a:chOff x="1282102" y="1406430"/>
                <a:chExt cx="1019175" cy="162818"/>
              </a:xfrm>
            </p:grpSpPr>
            <p:sp>
              <p:nvSpPr>
                <p:cNvPr id="351"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52"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53"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54"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347" name="346 Grupo"/>
              <p:cNvGrpSpPr/>
              <p:nvPr/>
            </p:nvGrpSpPr>
            <p:grpSpPr>
              <a:xfrm>
                <a:off x="1522200" y="1502870"/>
                <a:ext cx="573108" cy="338095"/>
                <a:chOff x="1593065" y="1249134"/>
                <a:chExt cx="573108" cy="338095"/>
              </a:xfrm>
              <a:noFill/>
            </p:grpSpPr>
            <p:sp>
              <p:nvSpPr>
                <p:cNvPr id="349" name="42 Rombo">
                  <a:extLst>
                    <a:ext uri="{FF2B5EF4-FFF2-40B4-BE49-F238E27FC236}">
                      <a16:creationId xmlns:a16="http://schemas.microsoft.com/office/drawing/2014/main" xmlns="" id="{71CD559C-4280-4792-8DB9-A3745C7AE3C8}"/>
                    </a:ext>
                  </a:extLst>
                </p:cNvPr>
                <p:cNvSpPr/>
                <p:nvPr/>
              </p:nvSpPr>
              <p:spPr>
                <a:xfrm>
                  <a:off x="1712752" y="1249134"/>
                  <a:ext cx="324866" cy="312822"/>
                </a:xfrm>
                <a:prstGeom prst="diamond">
                  <a:avLst/>
                </a:prstGeom>
                <a:grp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50" name="78 CuadroTexto">
                  <a:extLst>
                    <a:ext uri="{FF2B5EF4-FFF2-40B4-BE49-F238E27FC236}">
                      <a16:creationId xmlns:a16="http://schemas.microsoft.com/office/drawing/2014/main" xmlns="" id="{B6F12F36-CFB5-46A9-9695-A1C4EDA823DF}"/>
                    </a:ext>
                  </a:extLst>
                </p:cNvPr>
                <p:cNvSpPr txBox="1"/>
                <p:nvPr/>
              </p:nvSpPr>
              <p:spPr>
                <a:xfrm>
                  <a:off x="1593065" y="1271760"/>
                  <a:ext cx="573108" cy="315469"/>
                </a:xfrm>
                <a:prstGeom prst="rect">
                  <a:avLst/>
                </a:prstGeom>
                <a:grp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ysClr val="windowText" lastClr="000000"/>
                      </a:solidFill>
                      <a:latin typeface="Calibri"/>
                    </a:rPr>
                    <a:t>AVANCE </a:t>
                  </a:r>
                  <a:endParaRPr kumimoji="0" lang="es-AR" sz="800" b="1" i="0" u="none" strike="noStrike" kern="0" cap="none" spc="0" normalizeH="0" baseline="0" noProof="0" dirty="0">
                    <a:ln>
                      <a:noFill/>
                    </a:ln>
                    <a:solidFill>
                      <a:sysClr val="windowText" lastClr="000000"/>
                    </a:solidFill>
                    <a:effectLst/>
                    <a:uLnTx/>
                    <a:uFillTx/>
                    <a:latin typeface="Calibri"/>
                  </a:endParaRP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sysClr val="windowText" lastClr="000000"/>
                      </a:solidFill>
                      <a:effectLst/>
                      <a:uLnTx/>
                      <a:uFillTx/>
                      <a:latin typeface="Calibri"/>
                    </a:rPr>
                    <a:t>MENSUAL</a:t>
                  </a:r>
                  <a:endParaRPr kumimoji="0" lang="es-AR" sz="800" b="1" i="0" u="none" strike="noStrike" kern="0" cap="none" spc="0" normalizeH="0" baseline="0" noProof="0" dirty="0">
                    <a:ln>
                      <a:noFill/>
                    </a:ln>
                    <a:solidFill>
                      <a:sysClr val="windowText" lastClr="000000"/>
                    </a:solidFill>
                    <a:effectLst/>
                    <a:uLnTx/>
                    <a:uFillTx/>
                    <a:latin typeface="Calibri"/>
                  </a:endParaRPr>
                </a:p>
              </p:txBody>
            </p:sp>
          </p:grpSp>
          <p:sp>
            <p:nvSpPr>
              <p:cNvPr id="348" name="347 CuadroTexto"/>
              <p:cNvSpPr txBox="1"/>
              <p:nvPr/>
            </p:nvSpPr>
            <p:spPr>
              <a:xfrm>
                <a:off x="1230701" y="1402842"/>
                <a:ext cx="1193853"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smtClean="0">
                    <a:ln>
                      <a:noFill/>
                    </a:ln>
                    <a:solidFill>
                      <a:sysClr val="windowText" lastClr="000000"/>
                    </a:solidFill>
                    <a:effectLst/>
                    <a:uLnTx/>
                    <a:uFillTx/>
                  </a:rPr>
                  <a:t>SEGUIMIENTO SEMANAL</a:t>
                </a:r>
                <a:endParaRPr kumimoji="0" lang="en-US" sz="700" b="1" i="0" u="none" strike="noStrike" kern="0" cap="none" spc="0" normalizeH="0" baseline="0" noProof="0" dirty="0" smtClean="0">
                  <a:ln>
                    <a:noFill/>
                  </a:ln>
                  <a:solidFill>
                    <a:sysClr val="windowText" lastClr="000000"/>
                  </a:solidFill>
                  <a:effectLst/>
                  <a:uLnTx/>
                  <a:uFillTx/>
                </a:endParaRPr>
              </a:p>
            </p:txBody>
          </p:sp>
        </p:grpSp>
        <p:grpSp>
          <p:nvGrpSpPr>
            <p:cNvPr id="369" name="368 Grupo"/>
            <p:cNvGrpSpPr/>
            <p:nvPr/>
          </p:nvGrpSpPr>
          <p:grpSpPr>
            <a:xfrm>
              <a:off x="6963830" y="2167214"/>
              <a:ext cx="1288420" cy="328279"/>
              <a:chOff x="5029770" y="2158528"/>
              <a:chExt cx="1288420" cy="328279"/>
            </a:xfrm>
          </p:grpSpPr>
          <p:sp>
            <p:nvSpPr>
              <p:cNvPr id="370"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71"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grpSp>
          <p:nvGrpSpPr>
            <p:cNvPr id="372" name="371 Grupo"/>
            <p:cNvGrpSpPr/>
            <p:nvPr/>
          </p:nvGrpSpPr>
          <p:grpSpPr>
            <a:xfrm>
              <a:off x="8825198" y="2176938"/>
              <a:ext cx="1288420" cy="328279"/>
              <a:chOff x="5029770" y="2158528"/>
              <a:chExt cx="1288420" cy="328279"/>
            </a:xfrm>
          </p:grpSpPr>
          <p:sp>
            <p:nvSpPr>
              <p:cNvPr id="373"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74"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grpSp>
          <p:nvGrpSpPr>
            <p:cNvPr id="384" name="383 Grupo"/>
            <p:cNvGrpSpPr/>
            <p:nvPr/>
          </p:nvGrpSpPr>
          <p:grpSpPr>
            <a:xfrm>
              <a:off x="8762942" y="2722998"/>
              <a:ext cx="1288420" cy="328279"/>
              <a:chOff x="5029770" y="2158528"/>
              <a:chExt cx="1288420" cy="328279"/>
            </a:xfrm>
          </p:grpSpPr>
          <p:sp>
            <p:nvSpPr>
              <p:cNvPr id="385"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86"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sp>
          <p:nvSpPr>
            <p:cNvPr id="388" name="61 Rombo">
              <a:extLst>
                <a:ext uri="{FF2B5EF4-FFF2-40B4-BE49-F238E27FC236}">
                  <a16:creationId xmlns:a16="http://schemas.microsoft.com/office/drawing/2014/main" xmlns="" id="{387FE58F-3B58-4340-B78A-7127464183D1}"/>
                </a:ext>
              </a:extLst>
            </p:cNvPr>
            <p:cNvSpPr/>
            <p:nvPr/>
          </p:nvSpPr>
          <p:spPr>
            <a:xfrm>
              <a:off x="9644779" y="3302850"/>
              <a:ext cx="176274" cy="196887"/>
            </a:xfrm>
            <a:prstGeom prst="diamond">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391" name="390 Grupo"/>
            <p:cNvGrpSpPr/>
            <p:nvPr/>
          </p:nvGrpSpPr>
          <p:grpSpPr>
            <a:xfrm>
              <a:off x="8420866" y="3245773"/>
              <a:ext cx="1288420" cy="328279"/>
              <a:chOff x="5029770" y="2158528"/>
              <a:chExt cx="1288420" cy="328279"/>
            </a:xfrm>
          </p:grpSpPr>
          <p:sp>
            <p:nvSpPr>
              <p:cNvPr id="392"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93"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grpSp>
          <p:nvGrpSpPr>
            <p:cNvPr id="394" name="393 Grupo"/>
            <p:cNvGrpSpPr/>
            <p:nvPr/>
          </p:nvGrpSpPr>
          <p:grpSpPr>
            <a:xfrm>
              <a:off x="3497431" y="1406798"/>
              <a:ext cx="1193853" cy="438123"/>
              <a:chOff x="1230701" y="1402842"/>
              <a:chExt cx="1193853" cy="438123"/>
            </a:xfrm>
          </p:grpSpPr>
          <p:sp>
            <p:nvSpPr>
              <p:cNvPr id="395" name="42 Rombo">
                <a:extLst>
                  <a:ext uri="{FF2B5EF4-FFF2-40B4-BE49-F238E27FC236}">
                    <a16:creationId xmlns:a16="http://schemas.microsoft.com/office/drawing/2014/main" xmlns="" id="{71CD559C-4280-4792-8DB9-A3745C7AE3C8}"/>
                  </a:ext>
                </a:extLst>
              </p:cNvPr>
              <p:cNvSpPr/>
              <p:nvPr/>
            </p:nvSpPr>
            <p:spPr>
              <a:xfrm>
                <a:off x="1631314" y="1514787"/>
                <a:ext cx="324866" cy="312822"/>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396" name="395 Grupo"/>
              <p:cNvGrpSpPr/>
              <p:nvPr/>
            </p:nvGrpSpPr>
            <p:grpSpPr>
              <a:xfrm>
                <a:off x="1282102" y="1406430"/>
                <a:ext cx="1019175" cy="162818"/>
                <a:chOff x="1282102" y="1406430"/>
                <a:chExt cx="1019175" cy="162818"/>
              </a:xfrm>
            </p:grpSpPr>
            <p:sp>
              <p:nvSpPr>
                <p:cNvPr id="401"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02"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03"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04"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397" name="396 Grupo"/>
              <p:cNvGrpSpPr/>
              <p:nvPr/>
            </p:nvGrpSpPr>
            <p:grpSpPr>
              <a:xfrm>
                <a:off x="1522200" y="1502870"/>
                <a:ext cx="573108" cy="338095"/>
                <a:chOff x="1593065" y="1249134"/>
                <a:chExt cx="573108" cy="338095"/>
              </a:xfrm>
              <a:noFill/>
            </p:grpSpPr>
            <p:sp>
              <p:nvSpPr>
                <p:cNvPr id="399" name="42 Rombo">
                  <a:extLst>
                    <a:ext uri="{FF2B5EF4-FFF2-40B4-BE49-F238E27FC236}">
                      <a16:creationId xmlns:a16="http://schemas.microsoft.com/office/drawing/2014/main" xmlns="" id="{71CD559C-4280-4792-8DB9-A3745C7AE3C8}"/>
                    </a:ext>
                  </a:extLst>
                </p:cNvPr>
                <p:cNvSpPr/>
                <p:nvPr/>
              </p:nvSpPr>
              <p:spPr>
                <a:xfrm>
                  <a:off x="1712752" y="1249134"/>
                  <a:ext cx="324866" cy="312822"/>
                </a:xfrm>
                <a:prstGeom prst="diamond">
                  <a:avLst/>
                </a:prstGeom>
                <a:grp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00" name="78 CuadroTexto">
                  <a:extLst>
                    <a:ext uri="{FF2B5EF4-FFF2-40B4-BE49-F238E27FC236}">
                      <a16:creationId xmlns:a16="http://schemas.microsoft.com/office/drawing/2014/main" xmlns="" id="{B6F12F36-CFB5-46A9-9695-A1C4EDA823DF}"/>
                    </a:ext>
                  </a:extLst>
                </p:cNvPr>
                <p:cNvSpPr txBox="1"/>
                <p:nvPr/>
              </p:nvSpPr>
              <p:spPr>
                <a:xfrm>
                  <a:off x="1593065" y="1271760"/>
                  <a:ext cx="573108" cy="315469"/>
                </a:xfrm>
                <a:prstGeom prst="rect">
                  <a:avLst/>
                </a:prstGeom>
                <a:grp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ysClr val="windowText" lastClr="000000"/>
                      </a:solidFill>
                      <a:latin typeface="Calibri"/>
                    </a:rPr>
                    <a:t>AVANCE </a:t>
                  </a:r>
                  <a:endParaRPr kumimoji="0" lang="es-AR" sz="800" b="1" i="0" u="none" strike="noStrike" kern="0" cap="none" spc="0" normalizeH="0" baseline="0" noProof="0" dirty="0">
                    <a:ln>
                      <a:noFill/>
                    </a:ln>
                    <a:solidFill>
                      <a:sysClr val="windowText" lastClr="000000"/>
                    </a:solidFill>
                    <a:effectLst/>
                    <a:uLnTx/>
                    <a:uFillTx/>
                    <a:latin typeface="Calibri"/>
                  </a:endParaRP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sysClr val="windowText" lastClr="000000"/>
                      </a:solidFill>
                      <a:effectLst/>
                      <a:uLnTx/>
                      <a:uFillTx/>
                      <a:latin typeface="Calibri"/>
                    </a:rPr>
                    <a:t>MENSUAL</a:t>
                  </a:r>
                  <a:endParaRPr kumimoji="0" lang="es-AR" sz="800" b="1" i="0" u="none" strike="noStrike" kern="0" cap="none" spc="0" normalizeH="0" baseline="0" noProof="0" dirty="0">
                    <a:ln>
                      <a:noFill/>
                    </a:ln>
                    <a:solidFill>
                      <a:sysClr val="windowText" lastClr="000000"/>
                    </a:solidFill>
                    <a:effectLst/>
                    <a:uLnTx/>
                    <a:uFillTx/>
                    <a:latin typeface="Calibri"/>
                  </a:endParaRPr>
                </a:p>
              </p:txBody>
            </p:sp>
          </p:grpSp>
          <p:sp>
            <p:nvSpPr>
              <p:cNvPr id="398" name="397 CuadroTexto"/>
              <p:cNvSpPr txBox="1"/>
              <p:nvPr/>
            </p:nvSpPr>
            <p:spPr>
              <a:xfrm>
                <a:off x="1230701" y="1402842"/>
                <a:ext cx="1193853"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smtClean="0">
                    <a:ln>
                      <a:noFill/>
                    </a:ln>
                    <a:solidFill>
                      <a:sysClr val="windowText" lastClr="000000"/>
                    </a:solidFill>
                    <a:effectLst/>
                    <a:uLnTx/>
                    <a:uFillTx/>
                  </a:rPr>
                  <a:t>SEGUIMIENTO SEMANAL</a:t>
                </a:r>
                <a:endParaRPr kumimoji="0" lang="en-US" sz="700" b="1" i="0" u="none" strike="noStrike" kern="0" cap="none" spc="0" normalizeH="0" baseline="0" noProof="0" dirty="0" smtClean="0">
                  <a:ln>
                    <a:noFill/>
                  </a:ln>
                  <a:solidFill>
                    <a:sysClr val="windowText" lastClr="000000"/>
                  </a:solidFill>
                  <a:effectLst/>
                  <a:uLnTx/>
                  <a:uFillTx/>
                </a:endParaRPr>
              </a:p>
            </p:txBody>
          </p:sp>
        </p:grpSp>
        <p:grpSp>
          <p:nvGrpSpPr>
            <p:cNvPr id="405" name="404 Grupo"/>
            <p:cNvGrpSpPr/>
            <p:nvPr/>
          </p:nvGrpSpPr>
          <p:grpSpPr>
            <a:xfrm>
              <a:off x="2400282" y="1396564"/>
              <a:ext cx="1193853" cy="438123"/>
              <a:chOff x="1230701" y="1402842"/>
              <a:chExt cx="1193853" cy="438123"/>
            </a:xfrm>
          </p:grpSpPr>
          <p:sp>
            <p:nvSpPr>
              <p:cNvPr id="406" name="42 Rombo">
                <a:extLst>
                  <a:ext uri="{FF2B5EF4-FFF2-40B4-BE49-F238E27FC236}">
                    <a16:creationId xmlns:a16="http://schemas.microsoft.com/office/drawing/2014/main" xmlns="" id="{71CD559C-4280-4792-8DB9-A3745C7AE3C8}"/>
                  </a:ext>
                </a:extLst>
              </p:cNvPr>
              <p:cNvSpPr/>
              <p:nvPr/>
            </p:nvSpPr>
            <p:spPr>
              <a:xfrm>
                <a:off x="1631314" y="1514787"/>
                <a:ext cx="324866" cy="312822"/>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407" name="406 Grupo"/>
              <p:cNvGrpSpPr/>
              <p:nvPr/>
            </p:nvGrpSpPr>
            <p:grpSpPr>
              <a:xfrm>
                <a:off x="1282102" y="1406430"/>
                <a:ext cx="1019175" cy="162818"/>
                <a:chOff x="1282102" y="1406430"/>
                <a:chExt cx="1019175" cy="162818"/>
              </a:xfrm>
            </p:grpSpPr>
            <p:sp>
              <p:nvSpPr>
                <p:cNvPr id="412"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13"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14"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15"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408" name="407 Grupo"/>
              <p:cNvGrpSpPr/>
              <p:nvPr/>
            </p:nvGrpSpPr>
            <p:grpSpPr>
              <a:xfrm>
                <a:off x="1522200" y="1502870"/>
                <a:ext cx="573108" cy="338095"/>
                <a:chOff x="1593065" y="1249134"/>
                <a:chExt cx="573108" cy="338095"/>
              </a:xfrm>
              <a:noFill/>
            </p:grpSpPr>
            <p:sp>
              <p:nvSpPr>
                <p:cNvPr id="410" name="42 Rombo">
                  <a:extLst>
                    <a:ext uri="{FF2B5EF4-FFF2-40B4-BE49-F238E27FC236}">
                      <a16:creationId xmlns:a16="http://schemas.microsoft.com/office/drawing/2014/main" xmlns="" id="{71CD559C-4280-4792-8DB9-A3745C7AE3C8}"/>
                    </a:ext>
                  </a:extLst>
                </p:cNvPr>
                <p:cNvSpPr/>
                <p:nvPr/>
              </p:nvSpPr>
              <p:spPr>
                <a:xfrm>
                  <a:off x="1712752" y="1249134"/>
                  <a:ext cx="324866" cy="312822"/>
                </a:xfrm>
                <a:prstGeom prst="diamond">
                  <a:avLst/>
                </a:prstGeom>
                <a:grp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11" name="78 CuadroTexto">
                  <a:extLst>
                    <a:ext uri="{FF2B5EF4-FFF2-40B4-BE49-F238E27FC236}">
                      <a16:creationId xmlns:a16="http://schemas.microsoft.com/office/drawing/2014/main" xmlns="" id="{B6F12F36-CFB5-46A9-9695-A1C4EDA823DF}"/>
                    </a:ext>
                  </a:extLst>
                </p:cNvPr>
                <p:cNvSpPr txBox="1"/>
                <p:nvPr/>
              </p:nvSpPr>
              <p:spPr>
                <a:xfrm>
                  <a:off x="1593065" y="1271760"/>
                  <a:ext cx="573108" cy="315469"/>
                </a:xfrm>
                <a:prstGeom prst="rect">
                  <a:avLst/>
                </a:prstGeom>
                <a:grpFill/>
                <a:ln>
                  <a:noFill/>
                </a:ln>
              </p:spPr>
              <p:txBody>
                <a:bodyPr wrap="square" lIns="68577" tIns="34289" rIns="68577" bIns="34289" rtlCol="0">
                  <a:sp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dirty="0" smtClean="0">
                      <a:solidFill>
                        <a:sysClr val="windowText" lastClr="000000"/>
                      </a:solidFill>
                      <a:latin typeface="Calibri"/>
                    </a:rPr>
                    <a:t>AVANCE </a:t>
                  </a:r>
                  <a:endParaRPr kumimoji="0" lang="es-AR" sz="800" b="1" i="0" u="none" strike="noStrike" kern="0" cap="none" spc="0" normalizeH="0" baseline="0" noProof="0" dirty="0">
                    <a:ln>
                      <a:noFill/>
                    </a:ln>
                    <a:solidFill>
                      <a:sysClr val="windowText" lastClr="000000"/>
                    </a:solidFill>
                    <a:effectLst/>
                    <a:uLnTx/>
                    <a:uFillTx/>
                    <a:latin typeface="Calibri"/>
                  </a:endParaRPr>
                </a:p>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sysClr val="windowText" lastClr="000000"/>
                      </a:solidFill>
                      <a:effectLst/>
                      <a:uLnTx/>
                      <a:uFillTx/>
                      <a:latin typeface="Calibri"/>
                    </a:rPr>
                    <a:t>MENSUAL</a:t>
                  </a:r>
                  <a:endParaRPr kumimoji="0" lang="es-AR" sz="800" b="1" i="0" u="none" strike="noStrike" kern="0" cap="none" spc="0" normalizeH="0" baseline="0" noProof="0" dirty="0">
                    <a:ln>
                      <a:noFill/>
                    </a:ln>
                    <a:solidFill>
                      <a:sysClr val="windowText" lastClr="000000"/>
                    </a:solidFill>
                    <a:effectLst/>
                    <a:uLnTx/>
                    <a:uFillTx/>
                    <a:latin typeface="Calibri"/>
                  </a:endParaRPr>
                </a:p>
              </p:txBody>
            </p:sp>
          </p:grpSp>
          <p:sp>
            <p:nvSpPr>
              <p:cNvPr id="409" name="408 CuadroTexto"/>
              <p:cNvSpPr txBox="1"/>
              <p:nvPr/>
            </p:nvSpPr>
            <p:spPr>
              <a:xfrm>
                <a:off x="1230701" y="1402842"/>
                <a:ext cx="1193853"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700" b="1" i="0" u="none" strike="noStrike" kern="0" cap="none" spc="0" normalizeH="0" baseline="0" noProof="0" dirty="0" smtClean="0">
                    <a:ln>
                      <a:noFill/>
                    </a:ln>
                    <a:solidFill>
                      <a:sysClr val="windowText" lastClr="000000"/>
                    </a:solidFill>
                    <a:effectLst/>
                    <a:uLnTx/>
                    <a:uFillTx/>
                  </a:rPr>
                  <a:t>SEGUIMIENTO SEMANAL</a:t>
                </a:r>
                <a:endParaRPr kumimoji="0" lang="en-US" sz="700" b="1" i="0" u="none" strike="noStrike" kern="0" cap="none" spc="0" normalizeH="0" baseline="0" noProof="0" dirty="0" smtClean="0">
                  <a:ln>
                    <a:noFill/>
                  </a:ln>
                  <a:solidFill>
                    <a:sysClr val="windowText" lastClr="000000"/>
                  </a:solidFill>
                  <a:effectLst/>
                  <a:uLnTx/>
                  <a:uFillTx/>
                </a:endParaRPr>
              </a:p>
            </p:txBody>
          </p:sp>
        </p:grpSp>
        <p:cxnSp>
          <p:nvCxnSpPr>
            <p:cNvPr id="416" name="30 Conector recto">
              <a:extLst>
                <a:ext uri="{FF2B5EF4-FFF2-40B4-BE49-F238E27FC236}">
                  <a16:creationId xmlns:a16="http://schemas.microsoft.com/office/drawing/2014/main" xmlns="" id="{8FB9290E-72DA-4ABD-B6EC-E2E47C5D2C6E}"/>
                </a:ext>
              </a:extLst>
            </p:cNvPr>
            <p:cNvCxnSpPr/>
            <p:nvPr/>
          </p:nvCxnSpPr>
          <p:spPr>
            <a:xfrm>
              <a:off x="2368726" y="5924522"/>
              <a:ext cx="0" cy="290693"/>
            </a:xfrm>
            <a:prstGeom prst="line">
              <a:avLst/>
            </a:prstGeom>
            <a:noFill/>
            <a:ln w="6350" cap="flat" cmpd="sng" algn="ctr">
              <a:solidFill>
                <a:sysClr val="window" lastClr="FFFFFF"/>
              </a:solidFill>
              <a:prstDash val="solid"/>
              <a:miter lim="800000"/>
            </a:ln>
            <a:effectLst/>
          </p:spPr>
        </p:cxnSp>
        <p:cxnSp>
          <p:nvCxnSpPr>
            <p:cNvPr id="417" name="30 Conector recto">
              <a:extLst>
                <a:ext uri="{FF2B5EF4-FFF2-40B4-BE49-F238E27FC236}">
                  <a16:creationId xmlns:a16="http://schemas.microsoft.com/office/drawing/2014/main" xmlns="" id="{8FB9290E-72DA-4ABD-B6EC-E2E47C5D2C6E}"/>
                </a:ext>
              </a:extLst>
            </p:cNvPr>
            <p:cNvCxnSpPr/>
            <p:nvPr/>
          </p:nvCxnSpPr>
          <p:spPr>
            <a:xfrm>
              <a:off x="3471126" y="5922547"/>
              <a:ext cx="0" cy="290693"/>
            </a:xfrm>
            <a:prstGeom prst="line">
              <a:avLst/>
            </a:prstGeom>
            <a:noFill/>
            <a:ln w="6350" cap="flat" cmpd="sng" algn="ctr">
              <a:solidFill>
                <a:sysClr val="window" lastClr="FFFFFF"/>
              </a:solidFill>
              <a:prstDash val="solid"/>
              <a:miter lim="800000"/>
            </a:ln>
            <a:effectLst/>
          </p:spPr>
        </p:cxnSp>
        <p:cxnSp>
          <p:nvCxnSpPr>
            <p:cNvPr id="418" name="30 Conector recto">
              <a:extLst>
                <a:ext uri="{FF2B5EF4-FFF2-40B4-BE49-F238E27FC236}">
                  <a16:creationId xmlns:a16="http://schemas.microsoft.com/office/drawing/2014/main" xmlns="" id="{8FB9290E-72DA-4ABD-B6EC-E2E47C5D2C6E}"/>
                </a:ext>
              </a:extLst>
            </p:cNvPr>
            <p:cNvCxnSpPr/>
            <p:nvPr/>
          </p:nvCxnSpPr>
          <p:spPr>
            <a:xfrm>
              <a:off x="4632901" y="5920572"/>
              <a:ext cx="0" cy="290693"/>
            </a:xfrm>
            <a:prstGeom prst="line">
              <a:avLst/>
            </a:prstGeom>
            <a:noFill/>
            <a:ln w="6350" cap="flat" cmpd="sng" algn="ctr">
              <a:solidFill>
                <a:sysClr val="window" lastClr="FFFFFF"/>
              </a:solidFill>
              <a:prstDash val="solid"/>
              <a:miter lim="800000"/>
            </a:ln>
            <a:effectLst/>
          </p:spPr>
        </p:cxnSp>
        <p:cxnSp>
          <p:nvCxnSpPr>
            <p:cNvPr id="419" name="30 Conector recto">
              <a:extLst>
                <a:ext uri="{FF2B5EF4-FFF2-40B4-BE49-F238E27FC236}">
                  <a16:creationId xmlns:a16="http://schemas.microsoft.com/office/drawing/2014/main" xmlns="" id="{8FB9290E-72DA-4ABD-B6EC-E2E47C5D2C6E}"/>
                </a:ext>
              </a:extLst>
            </p:cNvPr>
            <p:cNvCxnSpPr/>
            <p:nvPr/>
          </p:nvCxnSpPr>
          <p:spPr>
            <a:xfrm>
              <a:off x="5731666" y="5940927"/>
              <a:ext cx="0" cy="290693"/>
            </a:xfrm>
            <a:prstGeom prst="line">
              <a:avLst/>
            </a:prstGeom>
            <a:noFill/>
            <a:ln w="6350" cap="flat" cmpd="sng" algn="ctr">
              <a:solidFill>
                <a:sysClr val="window" lastClr="FFFFFF"/>
              </a:solidFill>
              <a:prstDash val="solid"/>
              <a:miter lim="800000"/>
            </a:ln>
            <a:effectLst/>
          </p:spPr>
        </p:cxnSp>
        <p:cxnSp>
          <p:nvCxnSpPr>
            <p:cNvPr id="420" name="30 Conector recto">
              <a:extLst>
                <a:ext uri="{FF2B5EF4-FFF2-40B4-BE49-F238E27FC236}">
                  <a16:creationId xmlns:a16="http://schemas.microsoft.com/office/drawing/2014/main" xmlns="" id="{8FB9290E-72DA-4ABD-B6EC-E2E47C5D2C6E}"/>
                </a:ext>
              </a:extLst>
            </p:cNvPr>
            <p:cNvCxnSpPr/>
            <p:nvPr/>
          </p:nvCxnSpPr>
          <p:spPr>
            <a:xfrm>
              <a:off x="6952983" y="5939241"/>
              <a:ext cx="0" cy="290693"/>
            </a:xfrm>
            <a:prstGeom prst="line">
              <a:avLst/>
            </a:prstGeom>
            <a:noFill/>
            <a:ln w="6350" cap="flat" cmpd="sng" algn="ctr">
              <a:solidFill>
                <a:sysClr val="window" lastClr="FFFFFF"/>
              </a:solidFill>
              <a:prstDash val="solid"/>
              <a:miter lim="800000"/>
            </a:ln>
            <a:effectLst/>
          </p:spPr>
        </p:cxnSp>
        <p:cxnSp>
          <p:nvCxnSpPr>
            <p:cNvPr id="421" name="30 Conector recto">
              <a:extLst>
                <a:ext uri="{FF2B5EF4-FFF2-40B4-BE49-F238E27FC236}">
                  <a16:creationId xmlns:a16="http://schemas.microsoft.com/office/drawing/2014/main" xmlns="" id="{8FB9290E-72DA-4ABD-B6EC-E2E47C5D2C6E}"/>
                </a:ext>
              </a:extLst>
            </p:cNvPr>
            <p:cNvCxnSpPr/>
            <p:nvPr/>
          </p:nvCxnSpPr>
          <p:spPr>
            <a:xfrm>
              <a:off x="8096273" y="5950478"/>
              <a:ext cx="0" cy="290693"/>
            </a:xfrm>
            <a:prstGeom prst="line">
              <a:avLst/>
            </a:prstGeom>
            <a:noFill/>
            <a:ln w="6350" cap="flat" cmpd="sng" algn="ctr">
              <a:solidFill>
                <a:sysClr val="window" lastClr="FFFFFF"/>
              </a:solidFill>
              <a:prstDash val="solid"/>
              <a:miter lim="800000"/>
            </a:ln>
            <a:effectLst/>
          </p:spPr>
        </p:cxnSp>
        <p:cxnSp>
          <p:nvCxnSpPr>
            <p:cNvPr id="422" name="30 Conector recto">
              <a:extLst>
                <a:ext uri="{FF2B5EF4-FFF2-40B4-BE49-F238E27FC236}">
                  <a16:creationId xmlns:a16="http://schemas.microsoft.com/office/drawing/2014/main" xmlns="" id="{8FB9290E-72DA-4ABD-B6EC-E2E47C5D2C6E}"/>
                </a:ext>
              </a:extLst>
            </p:cNvPr>
            <p:cNvCxnSpPr/>
            <p:nvPr/>
          </p:nvCxnSpPr>
          <p:spPr>
            <a:xfrm>
              <a:off x="9222423" y="5936628"/>
              <a:ext cx="0" cy="290693"/>
            </a:xfrm>
            <a:prstGeom prst="line">
              <a:avLst/>
            </a:prstGeom>
            <a:noFill/>
            <a:ln w="6350" cap="flat" cmpd="sng" algn="ctr">
              <a:solidFill>
                <a:sysClr val="window" lastClr="FFFFFF"/>
              </a:solidFill>
              <a:prstDash val="solid"/>
              <a:miter lim="800000"/>
            </a:ln>
            <a:effectLst/>
          </p:spPr>
        </p:cxnSp>
        <p:sp>
          <p:nvSpPr>
            <p:cNvPr id="424" name="35 CuadroTexto">
              <a:extLst>
                <a:ext uri="{FF2B5EF4-FFF2-40B4-BE49-F238E27FC236}">
                  <a16:creationId xmlns:a16="http://schemas.microsoft.com/office/drawing/2014/main" xmlns="" id="{AFF1F929-7C72-4C0D-B9AC-F0D99A9FA12E}"/>
                </a:ext>
              </a:extLst>
            </p:cNvPr>
            <p:cNvSpPr txBox="1"/>
            <p:nvPr/>
          </p:nvSpPr>
          <p:spPr>
            <a:xfrm>
              <a:off x="10289274" y="5962830"/>
              <a:ext cx="546570" cy="223136"/>
            </a:xfrm>
            <a:prstGeom prst="rect">
              <a:avLst/>
            </a:prstGeom>
            <a:noFill/>
          </p:spPr>
          <p:txBody>
            <a:bodyPr wrap="square" lIns="68577" tIns="34289" rIns="68577" bIns="34289" rtlCol="0">
              <a:spAutoFit/>
            </a:bodyPr>
            <a:lstStyle/>
            <a:p>
              <a:pPr lvl="0" defTabSz="685766">
                <a:defRPr/>
              </a:pPr>
              <a:r>
                <a:rPr lang="es-AR" sz="1000" b="1" kern="0" dirty="0" smtClean="0">
                  <a:solidFill>
                    <a:schemeClr val="bg1"/>
                  </a:solidFill>
                </a:rPr>
                <a:t>2021</a:t>
              </a:r>
              <a:endParaRPr kumimoji="0" lang="es-AR" sz="1000" b="1" i="0" u="none" strike="noStrike" kern="0" cap="none" spc="0" normalizeH="0" baseline="0" noProof="0" dirty="0">
                <a:ln>
                  <a:noFill/>
                </a:ln>
                <a:solidFill>
                  <a:schemeClr val="bg1"/>
                </a:solidFill>
                <a:effectLst/>
                <a:uLnTx/>
                <a:uFillTx/>
                <a:latin typeface="Calibri"/>
              </a:endParaRPr>
            </a:p>
          </p:txBody>
        </p:sp>
        <p:sp>
          <p:nvSpPr>
            <p:cNvPr id="426" name="42 Rombo">
              <a:extLst>
                <a:ext uri="{FF2B5EF4-FFF2-40B4-BE49-F238E27FC236}">
                  <a16:creationId xmlns:a16="http://schemas.microsoft.com/office/drawing/2014/main" xmlns="" id="{71CD559C-4280-4792-8DB9-A3745C7AE3C8}"/>
                </a:ext>
              </a:extLst>
            </p:cNvPr>
            <p:cNvSpPr/>
            <p:nvPr/>
          </p:nvSpPr>
          <p:spPr>
            <a:xfrm>
              <a:off x="9242157" y="1525224"/>
              <a:ext cx="254088" cy="22150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0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427" name="426 Grupo"/>
            <p:cNvGrpSpPr/>
            <p:nvPr/>
          </p:nvGrpSpPr>
          <p:grpSpPr>
            <a:xfrm>
              <a:off x="9225026" y="1391903"/>
              <a:ext cx="628630" cy="107911"/>
              <a:chOff x="1282102" y="1406430"/>
              <a:chExt cx="1019175" cy="162818"/>
            </a:xfrm>
          </p:grpSpPr>
          <p:sp>
            <p:nvSpPr>
              <p:cNvPr id="432"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33"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34"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35"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30" name="42 Rombo">
              <a:extLst>
                <a:ext uri="{FF2B5EF4-FFF2-40B4-BE49-F238E27FC236}">
                  <a16:creationId xmlns:a16="http://schemas.microsoft.com/office/drawing/2014/main" xmlns="" id="{71CD559C-4280-4792-8DB9-A3745C7AE3C8}"/>
                </a:ext>
              </a:extLst>
            </p:cNvPr>
            <p:cNvSpPr/>
            <p:nvPr/>
          </p:nvSpPr>
          <p:spPr>
            <a:xfrm>
              <a:off x="9574942" y="1464221"/>
              <a:ext cx="351587" cy="350024"/>
            </a:xfrm>
            <a:prstGeom prst="diamond">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437" name="436 Grupo"/>
            <p:cNvGrpSpPr/>
            <p:nvPr/>
          </p:nvGrpSpPr>
          <p:grpSpPr>
            <a:xfrm>
              <a:off x="8381599" y="3886035"/>
              <a:ext cx="1288420" cy="328279"/>
              <a:chOff x="5029770" y="2158528"/>
              <a:chExt cx="1288420" cy="328279"/>
            </a:xfrm>
          </p:grpSpPr>
          <p:sp>
            <p:nvSpPr>
              <p:cNvPr id="438"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39"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sp>
          <p:nvSpPr>
            <p:cNvPr id="443" name="51 Rectángulo">
              <a:extLst>
                <a:ext uri="{FF2B5EF4-FFF2-40B4-BE49-F238E27FC236}">
                  <a16:creationId xmlns:a16="http://schemas.microsoft.com/office/drawing/2014/main" xmlns="" id="{AD57D419-DB29-44E3-9715-8919FE708834}"/>
                </a:ext>
              </a:extLst>
            </p:cNvPr>
            <p:cNvSpPr/>
            <p:nvPr/>
          </p:nvSpPr>
          <p:spPr>
            <a:xfrm>
              <a:off x="9330050" y="3300126"/>
              <a:ext cx="244892" cy="215932"/>
            </a:xfrm>
            <a:prstGeom prst="rect">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49" name="42 Rombo">
              <a:extLst>
                <a:ext uri="{FF2B5EF4-FFF2-40B4-BE49-F238E27FC236}">
                  <a16:creationId xmlns:a16="http://schemas.microsoft.com/office/drawing/2014/main" xmlns="" id="{71CD559C-4280-4792-8DB9-A3745C7AE3C8}"/>
                </a:ext>
              </a:extLst>
            </p:cNvPr>
            <p:cNvSpPr/>
            <p:nvPr/>
          </p:nvSpPr>
          <p:spPr>
            <a:xfrm>
              <a:off x="9513307" y="1511374"/>
              <a:ext cx="254088" cy="22150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0" name="42 Rombo">
              <a:extLst>
                <a:ext uri="{FF2B5EF4-FFF2-40B4-BE49-F238E27FC236}">
                  <a16:creationId xmlns:a16="http://schemas.microsoft.com/office/drawing/2014/main" xmlns="" id="{71CD559C-4280-4792-8DB9-A3745C7AE3C8}"/>
                </a:ext>
              </a:extLst>
            </p:cNvPr>
            <p:cNvSpPr/>
            <p:nvPr/>
          </p:nvSpPr>
          <p:spPr>
            <a:xfrm>
              <a:off x="9748832" y="1509399"/>
              <a:ext cx="254088" cy="22150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1" name="42 Rombo">
              <a:extLst>
                <a:ext uri="{FF2B5EF4-FFF2-40B4-BE49-F238E27FC236}">
                  <a16:creationId xmlns:a16="http://schemas.microsoft.com/office/drawing/2014/main" xmlns="" id="{71CD559C-4280-4792-8DB9-A3745C7AE3C8}"/>
                </a:ext>
              </a:extLst>
            </p:cNvPr>
            <p:cNvSpPr/>
            <p:nvPr/>
          </p:nvSpPr>
          <p:spPr>
            <a:xfrm>
              <a:off x="10545034" y="1511585"/>
              <a:ext cx="254088" cy="22150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2" name="42 Rombo">
              <a:extLst>
                <a:ext uri="{FF2B5EF4-FFF2-40B4-BE49-F238E27FC236}">
                  <a16:creationId xmlns:a16="http://schemas.microsoft.com/office/drawing/2014/main" xmlns="" id="{71CD559C-4280-4792-8DB9-A3745C7AE3C8}"/>
                </a:ext>
              </a:extLst>
            </p:cNvPr>
            <p:cNvSpPr/>
            <p:nvPr/>
          </p:nvSpPr>
          <p:spPr>
            <a:xfrm>
              <a:off x="10816184" y="1497735"/>
              <a:ext cx="254088" cy="22150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3" name="42 Rombo">
              <a:extLst>
                <a:ext uri="{FF2B5EF4-FFF2-40B4-BE49-F238E27FC236}">
                  <a16:creationId xmlns:a16="http://schemas.microsoft.com/office/drawing/2014/main" xmlns="" id="{71CD559C-4280-4792-8DB9-A3745C7AE3C8}"/>
                </a:ext>
              </a:extLst>
            </p:cNvPr>
            <p:cNvSpPr/>
            <p:nvPr/>
          </p:nvSpPr>
          <p:spPr>
            <a:xfrm>
              <a:off x="11051709" y="1495760"/>
              <a:ext cx="254088" cy="22150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0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454" name="453 Grupo"/>
            <p:cNvGrpSpPr/>
            <p:nvPr/>
          </p:nvGrpSpPr>
          <p:grpSpPr>
            <a:xfrm>
              <a:off x="10683757" y="1389824"/>
              <a:ext cx="628630" cy="107911"/>
              <a:chOff x="1282102" y="1406430"/>
              <a:chExt cx="1019175" cy="162818"/>
            </a:xfrm>
          </p:grpSpPr>
          <p:sp>
            <p:nvSpPr>
              <p:cNvPr id="455" name="61 Rombo">
                <a:extLst>
                  <a:ext uri="{FF2B5EF4-FFF2-40B4-BE49-F238E27FC236}">
                    <a16:creationId xmlns:a16="http://schemas.microsoft.com/office/drawing/2014/main" xmlns="" id="{387FE58F-3B58-4340-B78A-7127464183D1}"/>
                  </a:ext>
                </a:extLst>
              </p:cNvPr>
              <p:cNvSpPr/>
              <p:nvPr/>
            </p:nvSpPr>
            <p:spPr>
              <a:xfrm>
                <a:off x="15773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56" name="61 Rombo">
                <a:extLst>
                  <a:ext uri="{FF2B5EF4-FFF2-40B4-BE49-F238E27FC236}">
                    <a16:creationId xmlns:a16="http://schemas.microsoft.com/office/drawing/2014/main" xmlns="" id="{387FE58F-3B58-4340-B78A-7127464183D1}"/>
                  </a:ext>
                </a:extLst>
              </p:cNvPr>
              <p:cNvSpPr/>
              <p:nvPr/>
            </p:nvSpPr>
            <p:spPr>
              <a:xfrm>
                <a:off x="186312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57" name="61 Rombo">
                <a:extLst>
                  <a:ext uri="{FF2B5EF4-FFF2-40B4-BE49-F238E27FC236}">
                    <a16:creationId xmlns:a16="http://schemas.microsoft.com/office/drawing/2014/main" xmlns="" id="{387FE58F-3B58-4340-B78A-7127464183D1}"/>
                  </a:ext>
                </a:extLst>
              </p:cNvPr>
              <p:cNvSpPr/>
              <p:nvPr/>
            </p:nvSpPr>
            <p:spPr>
              <a:xfrm>
                <a:off x="2148877"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58" name="61 Rombo">
                <a:extLst>
                  <a:ext uri="{FF2B5EF4-FFF2-40B4-BE49-F238E27FC236}">
                    <a16:creationId xmlns:a16="http://schemas.microsoft.com/office/drawing/2014/main" xmlns="" id="{387FE58F-3B58-4340-B78A-7127464183D1}"/>
                  </a:ext>
                </a:extLst>
              </p:cNvPr>
              <p:cNvSpPr/>
              <p:nvPr/>
            </p:nvSpPr>
            <p:spPr>
              <a:xfrm>
                <a:off x="1282102" y="1406430"/>
                <a:ext cx="152400" cy="162818"/>
              </a:xfrm>
              <a:prstGeom prst="diamond">
                <a:avLst/>
              </a:prstGeom>
              <a:solidFill>
                <a:srgbClr val="3BB9B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1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7" name="76 CuadroTexto"/>
            <p:cNvSpPr txBox="1"/>
            <p:nvPr/>
          </p:nvSpPr>
          <p:spPr>
            <a:xfrm>
              <a:off x="10113618" y="1294674"/>
              <a:ext cx="352548" cy="369332"/>
            </a:xfrm>
            <a:prstGeom prst="rect">
              <a:avLst/>
            </a:prstGeom>
            <a:noFill/>
          </p:spPr>
          <p:txBody>
            <a:bodyPr wrap="square" rtlCol="0">
              <a:spAutoFit/>
            </a:bodyPr>
            <a:lstStyle/>
            <a:p>
              <a:r>
                <a:rPr lang="es-AR" dirty="0" smtClean="0"/>
                <a:t>…</a:t>
              </a:r>
              <a:endParaRPr lang="en-US" dirty="0"/>
            </a:p>
          </p:txBody>
        </p:sp>
        <p:grpSp>
          <p:nvGrpSpPr>
            <p:cNvPr id="459" name="458 Grupo"/>
            <p:cNvGrpSpPr/>
            <p:nvPr/>
          </p:nvGrpSpPr>
          <p:grpSpPr>
            <a:xfrm>
              <a:off x="9721099" y="1816751"/>
              <a:ext cx="1288420" cy="328279"/>
              <a:chOff x="5029770" y="2158528"/>
              <a:chExt cx="1288420" cy="328279"/>
            </a:xfrm>
          </p:grpSpPr>
          <p:sp>
            <p:nvSpPr>
              <p:cNvPr id="460"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6">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61"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sp>
          <p:nvSpPr>
            <p:cNvPr id="462" name="61 Rombo">
              <a:extLst>
                <a:ext uri="{FF2B5EF4-FFF2-40B4-BE49-F238E27FC236}">
                  <a16:creationId xmlns:a16="http://schemas.microsoft.com/office/drawing/2014/main" xmlns="" id="{387FE58F-3B58-4340-B78A-7127464183D1}"/>
                </a:ext>
              </a:extLst>
            </p:cNvPr>
            <p:cNvSpPr/>
            <p:nvPr/>
          </p:nvSpPr>
          <p:spPr>
            <a:xfrm>
              <a:off x="10178730" y="3300748"/>
              <a:ext cx="176274" cy="196887"/>
            </a:xfrm>
            <a:prstGeom prst="diamond">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63" name="51 Rectángulo">
              <a:extLst>
                <a:ext uri="{FF2B5EF4-FFF2-40B4-BE49-F238E27FC236}">
                  <a16:creationId xmlns:a16="http://schemas.microsoft.com/office/drawing/2014/main" xmlns="" id="{AD57D419-DB29-44E3-9715-8919FE708834}"/>
                </a:ext>
              </a:extLst>
            </p:cNvPr>
            <p:cNvSpPr/>
            <p:nvPr/>
          </p:nvSpPr>
          <p:spPr>
            <a:xfrm>
              <a:off x="9864001" y="3298024"/>
              <a:ext cx="244892" cy="215932"/>
            </a:xfrm>
            <a:prstGeom prst="rect">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64" name="61 Rombo">
              <a:extLst>
                <a:ext uri="{FF2B5EF4-FFF2-40B4-BE49-F238E27FC236}">
                  <a16:creationId xmlns:a16="http://schemas.microsoft.com/office/drawing/2014/main" xmlns="" id="{387FE58F-3B58-4340-B78A-7127464183D1}"/>
                </a:ext>
              </a:extLst>
            </p:cNvPr>
            <p:cNvSpPr/>
            <p:nvPr/>
          </p:nvSpPr>
          <p:spPr>
            <a:xfrm>
              <a:off x="10749001" y="3286529"/>
              <a:ext cx="176274" cy="196887"/>
            </a:xfrm>
            <a:prstGeom prst="diamond">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65" name="51 Rectángulo">
              <a:extLst>
                <a:ext uri="{FF2B5EF4-FFF2-40B4-BE49-F238E27FC236}">
                  <a16:creationId xmlns:a16="http://schemas.microsoft.com/office/drawing/2014/main" xmlns="" id="{AD57D419-DB29-44E3-9715-8919FE708834}"/>
                </a:ext>
              </a:extLst>
            </p:cNvPr>
            <p:cNvSpPr/>
            <p:nvPr/>
          </p:nvSpPr>
          <p:spPr>
            <a:xfrm>
              <a:off x="10434272" y="3283805"/>
              <a:ext cx="244892" cy="215932"/>
            </a:xfrm>
            <a:prstGeom prst="rect">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66" name="61 Rombo">
              <a:extLst>
                <a:ext uri="{FF2B5EF4-FFF2-40B4-BE49-F238E27FC236}">
                  <a16:creationId xmlns:a16="http://schemas.microsoft.com/office/drawing/2014/main" xmlns="" id="{387FE58F-3B58-4340-B78A-7127464183D1}"/>
                </a:ext>
              </a:extLst>
            </p:cNvPr>
            <p:cNvSpPr/>
            <p:nvPr/>
          </p:nvSpPr>
          <p:spPr>
            <a:xfrm>
              <a:off x="9963225" y="2767193"/>
              <a:ext cx="176274" cy="196887"/>
            </a:xfrm>
            <a:prstGeom prst="diamond">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67" name="51 Rectángulo">
              <a:extLst>
                <a:ext uri="{FF2B5EF4-FFF2-40B4-BE49-F238E27FC236}">
                  <a16:creationId xmlns:a16="http://schemas.microsoft.com/office/drawing/2014/main" xmlns="" id="{AD57D419-DB29-44E3-9715-8919FE708834}"/>
                </a:ext>
              </a:extLst>
            </p:cNvPr>
            <p:cNvSpPr/>
            <p:nvPr/>
          </p:nvSpPr>
          <p:spPr>
            <a:xfrm>
              <a:off x="9648496" y="2764469"/>
              <a:ext cx="244892" cy="215932"/>
            </a:xfrm>
            <a:prstGeom prst="rect">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68" name="61 Rombo">
              <a:extLst>
                <a:ext uri="{FF2B5EF4-FFF2-40B4-BE49-F238E27FC236}">
                  <a16:creationId xmlns:a16="http://schemas.microsoft.com/office/drawing/2014/main" xmlns="" id="{387FE58F-3B58-4340-B78A-7127464183D1}"/>
                </a:ext>
              </a:extLst>
            </p:cNvPr>
            <p:cNvSpPr/>
            <p:nvPr/>
          </p:nvSpPr>
          <p:spPr>
            <a:xfrm>
              <a:off x="10519375" y="2765218"/>
              <a:ext cx="176274" cy="196887"/>
            </a:xfrm>
            <a:prstGeom prst="diamond">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69" name="51 Rectángulo">
              <a:extLst>
                <a:ext uri="{FF2B5EF4-FFF2-40B4-BE49-F238E27FC236}">
                  <a16:creationId xmlns:a16="http://schemas.microsoft.com/office/drawing/2014/main" xmlns="" id="{AD57D419-DB29-44E3-9715-8919FE708834}"/>
                </a:ext>
              </a:extLst>
            </p:cNvPr>
            <p:cNvSpPr/>
            <p:nvPr/>
          </p:nvSpPr>
          <p:spPr>
            <a:xfrm>
              <a:off x="10204646" y="2762494"/>
              <a:ext cx="244892" cy="215932"/>
            </a:xfrm>
            <a:prstGeom prst="rect">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70" name="61 Rombo">
              <a:extLst>
                <a:ext uri="{FF2B5EF4-FFF2-40B4-BE49-F238E27FC236}">
                  <a16:creationId xmlns:a16="http://schemas.microsoft.com/office/drawing/2014/main" xmlns="" id="{387FE58F-3B58-4340-B78A-7127464183D1}"/>
                </a:ext>
              </a:extLst>
            </p:cNvPr>
            <p:cNvSpPr/>
            <p:nvPr/>
          </p:nvSpPr>
          <p:spPr>
            <a:xfrm>
              <a:off x="11111150" y="2751368"/>
              <a:ext cx="176274" cy="196887"/>
            </a:xfrm>
            <a:prstGeom prst="diamond">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71" name="51 Rectángulo">
              <a:extLst>
                <a:ext uri="{FF2B5EF4-FFF2-40B4-BE49-F238E27FC236}">
                  <a16:creationId xmlns:a16="http://schemas.microsoft.com/office/drawing/2014/main" xmlns="" id="{AD57D419-DB29-44E3-9715-8919FE708834}"/>
                </a:ext>
              </a:extLst>
            </p:cNvPr>
            <p:cNvSpPr/>
            <p:nvPr/>
          </p:nvSpPr>
          <p:spPr>
            <a:xfrm>
              <a:off x="10796421" y="2748644"/>
              <a:ext cx="244892" cy="215932"/>
            </a:xfrm>
            <a:prstGeom prst="rect">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72" name="61 Rombo">
              <a:extLst>
                <a:ext uri="{FF2B5EF4-FFF2-40B4-BE49-F238E27FC236}">
                  <a16:creationId xmlns:a16="http://schemas.microsoft.com/office/drawing/2014/main" xmlns="" id="{387FE58F-3B58-4340-B78A-7127464183D1}"/>
                </a:ext>
              </a:extLst>
            </p:cNvPr>
            <p:cNvSpPr/>
            <p:nvPr/>
          </p:nvSpPr>
          <p:spPr>
            <a:xfrm>
              <a:off x="9667116" y="3944932"/>
              <a:ext cx="176274" cy="196887"/>
            </a:xfrm>
            <a:prstGeom prst="diamond">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73" name="51 Rectángulo">
              <a:extLst>
                <a:ext uri="{FF2B5EF4-FFF2-40B4-BE49-F238E27FC236}">
                  <a16:creationId xmlns:a16="http://schemas.microsoft.com/office/drawing/2014/main" xmlns="" id="{AD57D419-DB29-44E3-9715-8919FE708834}"/>
                </a:ext>
              </a:extLst>
            </p:cNvPr>
            <p:cNvSpPr/>
            <p:nvPr/>
          </p:nvSpPr>
          <p:spPr>
            <a:xfrm>
              <a:off x="9352387" y="3942208"/>
              <a:ext cx="244892" cy="215932"/>
            </a:xfrm>
            <a:prstGeom prst="rect">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74" name="61 Rombo">
              <a:extLst>
                <a:ext uri="{FF2B5EF4-FFF2-40B4-BE49-F238E27FC236}">
                  <a16:creationId xmlns:a16="http://schemas.microsoft.com/office/drawing/2014/main" xmlns="" id="{387FE58F-3B58-4340-B78A-7127464183D1}"/>
                </a:ext>
              </a:extLst>
            </p:cNvPr>
            <p:cNvSpPr/>
            <p:nvPr/>
          </p:nvSpPr>
          <p:spPr>
            <a:xfrm>
              <a:off x="10165442" y="3943506"/>
              <a:ext cx="176274" cy="196887"/>
            </a:xfrm>
            <a:prstGeom prst="diamond">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75" name="51 Rectángulo">
              <a:extLst>
                <a:ext uri="{FF2B5EF4-FFF2-40B4-BE49-F238E27FC236}">
                  <a16:creationId xmlns:a16="http://schemas.microsoft.com/office/drawing/2014/main" xmlns="" id="{AD57D419-DB29-44E3-9715-8919FE708834}"/>
                </a:ext>
              </a:extLst>
            </p:cNvPr>
            <p:cNvSpPr/>
            <p:nvPr/>
          </p:nvSpPr>
          <p:spPr>
            <a:xfrm>
              <a:off x="9874463" y="3940782"/>
              <a:ext cx="244892" cy="215932"/>
            </a:xfrm>
            <a:prstGeom prst="rect">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76" name="61 Rombo">
              <a:extLst>
                <a:ext uri="{FF2B5EF4-FFF2-40B4-BE49-F238E27FC236}">
                  <a16:creationId xmlns:a16="http://schemas.microsoft.com/office/drawing/2014/main" xmlns="" id="{387FE58F-3B58-4340-B78A-7127464183D1}"/>
                </a:ext>
              </a:extLst>
            </p:cNvPr>
            <p:cNvSpPr/>
            <p:nvPr/>
          </p:nvSpPr>
          <p:spPr>
            <a:xfrm>
              <a:off x="10716613" y="3930431"/>
              <a:ext cx="176274" cy="196887"/>
            </a:xfrm>
            <a:prstGeom prst="diamond">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77" name="51 Rectángulo">
              <a:extLst>
                <a:ext uri="{FF2B5EF4-FFF2-40B4-BE49-F238E27FC236}">
                  <a16:creationId xmlns:a16="http://schemas.microsoft.com/office/drawing/2014/main" xmlns="" id="{AD57D419-DB29-44E3-9715-8919FE708834}"/>
                </a:ext>
              </a:extLst>
            </p:cNvPr>
            <p:cNvSpPr/>
            <p:nvPr/>
          </p:nvSpPr>
          <p:spPr>
            <a:xfrm>
              <a:off x="10401884" y="3927707"/>
              <a:ext cx="244892" cy="215932"/>
            </a:xfrm>
            <a:prstGeom prst="rect">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78" name="61 Rombo">
              <a:extLst>
                <a:ext uri="{FF2B5EF4-FFF2-40B4-BE49-F238E27FC236}">
                  <a16:creationId xmlns:a16="http://schemas.microsoft.com/office/drawing/2014/main" xmlns="" id="{387FE58F-3B58-4340-B78A-7127464183D1}"/>
                </a:ext>
              </a:extLst>
            </p:cNvPr>
            <p:cNvSpPr/>
            <p:nvPr/>
          </p:nvSpPr>
          <p:spPr>
            <a:xfrm>
              <a:off x="11290741" y="3296299"/>
              <a:ext cx="176274" cy="196887"/>
            </a:xfrm>
            <a:prstGeom prst="diamond">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79" name="51 Rectángulo">
              <a:extLst>
                <a:ext uri="{FF2B5EF4-FFF2-40B4-BE49-F238E27FC236}">
                  <a16:creationId xmlns:a16="http://schemas.microsoft.com/office/drawing/2014/main" xmlns="" id="{AD57D419-DB29-44E3-9715-8919FE708834}"/>
                </a:ext>
              </a:extLst>
            </p:cNvPr>
            <p:cNvSpPr/>
            <p:nvPr/>
          </p:nvSpPr>
          <p:spPr>
            <a:xfrm>
              <a:off x="10976012" y="3293575"/>
              <a:ext cx="244892" cy="215932"/>
            </a:xfrm>
            <a:prstGeom prst="rect">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80" name="61 Rombo">
              <a:extLst>
                <a:ext uri="{FF2B5EF4-FFF2-40B4-BE49-F238E27FC236}">
                  <a16:creationId xmlns:a16="http://schemas.microsoft.com/office/drawing/2014/main" xmlns="" id="{387FE58F-3B58-4340-B78A-7127464183D1}"/>
                </a:ext>
              </a:extLst>
            </p:cNvPr>
            <p:cNvSpPr/>
            <p:nvPr/>
          </p:nvSpPr>
          <p:spPr>
            <a:xfrm>
              <a:off x="11284638" y="3940331"/>
              <a:ext cx="176274" cy="196887"/>
            </a:xfrm>
            <a:prstGeom prst="diamond">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81" name="51 Rectángulo">
              <a:extLst>
                <a:ext uri="{FF2B5EF4-FFF2-40B4-BE49-F238E27FC236}">
                  <a16:creationId xmlns:a16="http://schemas.microsoft.com/office/drawing/2014/main" xmlns="" id="{AD57D419-DB29-44E3-9715-8919FE708834}"/>
                </a:ext>
              </a:extLst>
            </p:cNvPr>
            <p:cNvSpPr/>
            <p:nvPr/>
          </p:nvSpPr>
          <p:spPr>
            <a:xfrm>
              <a:off x="10969909" y="3937607"/>
              <a:ext cx="244892" cy="215932"/>
            </a:xfrm>
            <a:prstGeom prst="rect">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82" name="61 Rombo">
              <a:extLst>
                <a:ext uri="{FF2B5EF4-FFF2-40B4-BE49-F238E27FC236}">
                  <a16:creationId xmlns:a16="http://schemas.microsoft.com/office/drawing/2014/main" xmlns="" id="{387FE58F-3B58-4340-B78A-7127464183D1}"/>
                </a:ext>
              </a:extLst>
            </p:cNvPr>
            <p:cNvSpPr/>
            <p:nvPr/>
          </p:nvSpPr>
          <p:spPr>
            <a:xfrm>
              <a:off x="9996139" y="2229966"/>
              <a:ext cx="176274" cy="196887"/>
            </a:xfrm>
            <a:prstGeom prst="diamond">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83" name="51 Rectángulo">
              <a:extLst>
                <a:ext uri="{FF2B5EF4-FFF2-40B4-BE49-F238E27FC236}">
                  <a16:creationId xmlns:a16="http://schemas.microsoft.com/office/drawing/2014/main" xmlns="" id="{AD57D419-DB29-44E3-9715-8919FE708834}"/>
                </a:ext>
              </a:extLst>
            </p:cNvPr>
            <p:cNvSpPr/>
            <p:nvPr/>
          </p:nvSpPr>
          <p:spPr>
            <a:xfrm>
              <a:off x="9681410" y="2227242"/>
              <a:ext cx="244892" cy="215932"/>
            </a:xfrm>
            <a:prstGeom prst="rect">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84" name="61 Rombo">
              <a:extLst>
                <a:ext uri="{FF2B5EF4-FFF2-40B4-BE49-F238E27FC236}">
                  <a16:creationId xmlns:a16="http://schemas.microsoft.com/office/drawing/2014/main" xmlns="" id="{387FE58F-3B58-4340-B78A-7127464183D1}"/>
                </a:ext>
              </a:extLst>
            </p:cNvPr>
            <p:cNvSpPr/>
            <p:nvPr/>
          </p:nvSpPr>
          <p:spPr>
            <a:xfrm>
              <a:off x="10552289" y="2227991"/>
              <a:ext cx="176274" cy="196887"/>
            </a:xfrm>
            <a:prstGeom prst="diamond">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85" name="51 Rectángulo">
              <a:extLst>
                <a:ext uri="{FF2B5EF4-FFF2-40B4-BE49-F238E27FC236}">
                  <a16:creationId xmlns:a16="http://schemas.microsoft.com/office/drawing/2014/main" xmlns="" id="{AD57D419-DB29-44E3-9715-8919FE708834}"/>
                </a:ext>
              </a:extLst>
            </p:cNvPr>
            <p:cNvSpPr/>
            <p:nvPr/>
          </p:nvSpPr>
          <p:spPr>
            <a:xfrm>
              <a:off x="10237560" y="2225267"/>
              <a:ext cx="244892" cy="215932"/>
            </a:xfrm>
            <a:prstGeom prst="rect">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86" name="61 Rombo">
              <a:extLst>
                <a:ext uri="{FF2B5EF4-FFF2-40B4-BE49-F238E27FC236}">
                  <a16:creationId xmlns:a16="http://schemas.microsoft.com/office/drawing/2014/main" xmlns="" id="{387FE58F-3B58-4340-B78A-7127464183D1}"/>
                </a:ext>
              </a:extLst>
            </p:cNvPr>
            <p:cNvSpPr/>
            <p:nvPr/>
          </p:nvSpPr>
          <p:spPr>
            <a:xfrm>
              <a:off x="11144064" y="2214141"/>
              <a:ext cx="176274" cy="196887"/>
            </a:xfrm>
            <a:prstGeom prst="diamond">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487" name="51 Rectángulo">
              <a:extLst>
                <a:ext uri="{FF2B5EF4-FFF2-40B4-BE49-F238E27FC236}">
                  <a16:creationId xmlns:a16="http://schemas.microsoft.com/office/drawing/2014/main" xmlns="" id="{AD57D419-DB29-44E3-9715-8919FE708834}"/>
                </a:ext>
              </a:extLst>
            </p:cNvPr>
            <p:cNvSpPr/>
            <p:nvPr/>
          </p:nvSpPr>
          <p:spPr>
            <a:xfrm>
              <a:off x="10829335" y="2211417"/>
              <a:ext cx="244892" cy="215932"/>
            </a:xfrm>
            <a:prstGeom prst="rect">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bg1"/>
                </a:solidFill>
                <a:effectLst/>
                <a:uLnTx/>
                <a:uFillTx/>
                <a:latin typeface="Calibri"/>
              </a:endParaRPr>
            </a:p>
          </p:txBody>
        </p:sp>
        <p:sp>
          <p:nvSpPr>
            <p:cNvPr id="488" name="52 Rectángulo">
              <a:extLst>
                <a:ext uri="{FF2B5EF4-FFF2-40B4-BE49-F238E27FC236}">
                  <a16:creationId xmlns:a16="http://schemas.microsoft.com/office/drawing/2014/main" xmlns="" id="{AC97D17D-307D-4277-98EA-C96E360A8B66}"/>
                </a:ext>
              </a:extLst>
            </p:cNvPr>
            <p:cNvSpPr/>
            <p:nvPr/>
          </p:nvSpPr>
          <p:spPr>
            <a:xfrm>
              <a:off x="9843485" y="4518613"/>
              <a:ext cx="934273" cy="290791"/>
            </a:xfrm>
            <a:prstGeom prst="rect">
              <a:avLst/>
            </a:prstGeom>
            <a:solidFill>
              <a:srgbClr val="FFC000"/>
            </a:solidFill>
            <a:ln w="12700" cap="flat" cmpd="sng" algn="ctr">
              <a:solidFill>
                <a:srgbClr val="C00000"/>
              </a:solid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s-AR" sz="800" b="1" i="0" u="none" strike="noStrike" kern="0" cap="none" spc="0" normalizeH="0" baseline="0" noProof="0" dirty="0" smtClean="0">
                  <a:ln>
                    <a:noFill/>
                  </a:ln>
                  <a:solidFill>
                    <a:prstClr val="white"/>
                  </a:solidFill>
                  <a:effectLst/>
                  <a:uLnTx/>
                  <a:uFillTx/>
                  <a:latin typeface="Calibri"/>
                  <a:ea typeface="+mn-ea"/>
                  <a:cs typeface="+mn-cs"/>
                </a:rPr>
                <a:t>CONFIGURACION</a:t>
              </a:r>
              <a:r>
                <a:rPr kumimoji="0" lang="es-AR" sz="800" b="1" i="0" u="none" strike="noStrike" kern="0" cap="none" spc="0" normalizeH="0" noProof="0" dirty="0" smtClean="0">
                  <a:ln>
                    <a:noFill/>
                  </a:ln>
                  <a:solidFill>
                    <a:prstClr val="white"/>
                  </a:solidFill>
                  <a:effectLst/>
                  <a:uLnTx/>
                  <a:uFillTx/>
                  <a:latin typeface="Calibri"/>
                  <a:ea typeface="+mn-ea"/>
                  <a:cs typeface="+mn-cs"/>
                </a:rPr>
                <a:t> AMBIENTES</a:t>
              </a:r>
              <a:endParaRPr kumimoji="0" lang="en-US" sz="800" b="1" i="0" u="none" strike="noStrike" kern="0" cap="none" spc="0" normalizeH="0" baseline="0" noProof="0" dirty="0">
                <a:ln>
                  <a:noFill/>
                </a:ln>
                <a:solidFill>
                  <a:prstClr val="white"/>
                </a:solidFill>
                <a:effectLst/>
                <a:uLnTx/>
                <a:uFillTx/>
                <a:latin typeface="Calibri"/>
                <a:ea typeface="+mn-ea"/>
                <a:cs typeface="+mn-cs"/>
              </a:endParaRPr>
            </a:p>
          </p:txBody>
        </p:sp>
        <p:sp>
          <p:nvSpPr>
            <p:cNvPr id="489" name="488 CuadroTexto"/>
            <p:cNvSpPr txBox="1"/>
            <p:nvPr/>
          </p:nvSpPr>
          <p:spPr>
            <a:xfrm>
              <a:off x="11815675" y="2665866"/>
              <a:ext cx="326106" cy="246221"/>
            </a:xfrm>
            <a:prstGeom prst="rect">
              <a:avLst/>
            </a:prstGeom>
            <a:noFill/>
          </p:spPr>
          <p:txBody>
            <a:bodyPr wrap="square" rtlCol="0">
              <a:spAutoFit/>
            </a:bodyPr>
            <a:lstStyle/>
            <a:p>
              <a:r>
                <a:rPr lang="es-AR" sz="1000" dirty="0" smtClean="0"/>
                <a:t>(*)</a:t>
              </a:r>
              <a:endParaRPr lang="en-US" sz="1000" dirty="0"/>
            </a:p>
          </p:txBody>
        </p:sp>
      </p:grpSp>
      <p:grpSp>
        <p:nvGrpSpPr>
          <p:cNvPr id="5" name="4 Grupo"/>
          <p:cNvGrpSpPr/>
          <p:nvPr/>
        </p:nvGrpSpPr>
        <p:grpSpPr>
          <a:xfrm>
            <a:off x="1716653" y="2286823"/>
            <a:ext cx="4252374" cy="1833065"/>
            <a:chOff x="1716653" y="2274948"/>
            <a:chExt cx="4252374" cy="1833065"/>
          </a:xfrm>
        </p:grpSpPr>
        <p:grpSp>
          <p:nvGrpSpPr>
            <p:cNvPr id="6" name="5 Grupo"/>
            <p:cNvGrpSpPr/>
            <p:nvPr/>
          </p:nvGrpSpPr>
          <p:grpSpPr>
            <a:xfrm>
              <a:off x="3211584" y="2471454"/>
              <a:ext cx="1288420" cy="284872"/>
              <a:chOff x="5029144" y="2158529"/>
              <a:chExt cx="1288420" cy="284872"/>
            </a:xfrm>
          </p:grpSpPr>
          <p:sp>
            <p:nvSpPr>
              <p:cNvPr id="187" name="61 Rombo">
                <a:extLst>
                  <a:ext uri="{FF2B5EF4-FFF2-40B4-BE49-F238E27FC236}">
                    <a16:creationId xmlns:a16="http://schemas.microsoft.com/office/drawing/2014/main" xmlns="" id="{387FE58F-3B58-4340-B78A-7127464183D1}"/>
                  </a:ext>
                </a:extLst>
              </p:cNvPr>
              <p:cNvSpPr/>
              <p:nvPr/>
            </p:nvSpPr>
            <p:spPr>
              <a:xfrm>
                <a:off x="5481382" y="2158529"/>
                <a:ext cx="352548" cy="284872"/>
              </a:xfrm>
              <a:prstGeom prst="diamond">
                <a:avLst/>
              </a:prstGeom>
              <a:solidFill>
                <a:schemeClr val="accent6"/>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188" name="51 Rectángulo">
                <a:extLst>
                  <a:ext uri="{FF2B5EF4-FFF2-40B4-BE49-F238E27FC236}">
                    <a16:creationId xmlns:a16="http://schemas.microsoft.com/office/drawing/2014/main" xmlns="" id="{AD57D419-DB29-44E3-9715-8919FE708834}"/>
                  </a:ext>
                </a:extLst>
              </p:cNvPr>
              <p:cNvSpPr/>
              <p:nvPr/>
            </p:nvSpPr>
            <p:spPr>
              <a:xfrm>
                <a:off x="5029144" y="2179299"/>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grpSp>
          <p:nvGrpSpPr>
            <p:cNvPr id="380" name="379 Grupo"/>
            <p:cNvGrpSpPr/>
            <p:nvPr/>
          </p:nvGrpSpPr>
          <p:grpSpPr>
            <a:xfrm>
              <a:off x="3682395" y="2852367"/>
              <a:ext cx="1288420" cy="328279"/>
              <a:chOff x="5029770" y="2158528"/>
              <a:chExt cx="1288420" cy="328279"/>
            </a:xfrm>
          </p:grpSpPr>
          <p:sp>
            <p:nvSpPr>
              <p:cNvPr id="381"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382"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sp>
          <p:nvSpPr>
            <p:cNvPr id="225" name="51 Rectángulo">
              <a:extLst>
                <a:ext uri="{FF2B5EF4-FFF2-40B4-BE49-F238E27FC236}">
                  <a16:creationId xmlns:a16="http://schemas.microsoft.com/office/drawing/2014/main" xmlns="" id="{AD57D419-DB29-44E3-9715-8919FE708834}"/>
                </a:ext>
              </a:extLst>
            </p:cNvPr>
            <p:cNvSpPr/>
            <p:nvPr/>
          </p:nvSpPr>
          <p:spPr>
            <a:xfrm>
              <a:off x="3221135" y="2876335"/>
              <a:ext cx="881057" cy="251531"/>
            </a:xfrm>
            <a:prstGeom prst="rect">
              <a:avLst/>
            </a:prstGeom>
            <a:solidFill>
              <a:schemeClr val="accent2">
                <a:lumMod val="75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DESARROLLO y TESTING-QA</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228" name="51 Rectángulo">
              <a:extLst>
                <a:ext uri="{FF2B5EF4-FFF2-40B4-BE49-F238E27FC236}">
                  <a16:creationId xmlns:a16="http://schemas.microsoft.com/office/drawing/2014/main" xmlns="" id="{AD57D419-DB29-44E3-9715-8919FE708834}"/>
                </a:ext>
              </a:extLst>
            </p:cNvPr>
            <p:cNvSpPr/>
            <p:nvPr/>
          </p:nvSpPr>
          <p:spPr>
            <a:xfrm>
              <a:off x="3682395" y="3259225"/>
              <a:ext cx="821168" cy="245054"/>
            </a:xfrm>
            <a:prstGeom prst="rect">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DESARROLLO y TESTING -QA</a:t>
              </a:r>
              <a:endParaRPr kumimoji="0" lang="en-US" sz="800" b="1" i="0" u="none" strike="noStrike" kern="0" cap="none" spc="0" normalizeH="0" baseline="0" noProof="0" dirty="0">
                <a:ln>
                  <a:noFill/>
                </a:ln>
                <a:solidFill>
                  <a:schemeClr val="bg1"/>
                </a:solidFill>
                <a:effectLst/>
                <a:uLnTx/>
                <a:uFillTx/>
                <a:latin typeface="Calibri"/>
              </a:endParaRPr>
            </a:p>
          </p:txBody>
        </p:sp>
        <p:grpSp>
          <p:nvGrpSpPr>
            <p:cNvPr id="230" name="229 Grupo"/>
            <p:cNvGrpSpPr/>
            <p:nvPr/>
          </p:nvGrpSpPr>
          <p:grpSpPr>
            <a:xfrm>
              <a:off x="4377806" y="3682760"/>
              <a:ext cx="1288420" cy="328279"/>
              <a:chOff x="5029770" y="2158528"/>
              <a:chExt cx="1288420" cy="328279"/>
            </a:xfrm>
          </p:grpSpPr>
          <p:sp>
            <p:nvSpPr>
              <p:cNvPr id="231"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232"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sp>
          <p:nvSpPr>
            <p:cNvPr id="2" name="1 Elipse"/>
            <p:cNvSpPr/>
            <p:nvPr/>
          </p:nvSpPr>
          <p:spPr>
            <a:xfrm>
              <a:off x="2073391" y="2274948"/>
              <a:ext cx="3895636" cy="1833065"/>
            </a:xfrm>
            <a:prstGeom prst="ellipse">
              <a:avLst/>
            </a:prstGeom>
            <a:noFill/>
            <a:ln w="19050">
              <a:solidFill>
                <a:srgbClr val="FF66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51 Rectángulo">
              <a:extLst>
                <a:ext uri="{FF2B5EF4-FFF2-40B4-BE49-F238E27FC236}">
                  <a16:creationId xmlns:a16="http://schemas.microsoft.com/office/drawing/2014/main" xmlns="" id="{AD57D419-DB29-44E3-9715-8919FE708834}"/>
                </a:ext>
              </a:extLst>
            </p:cNvPr>
            <p:cNvSpPr/>
            <p:nvPr/>
          </p:nvSpPr>
          <p:spPr>
            <a:xfrm>
              <a:off x="2825040" y="2489322"/>
              <a:ext cx="799992" cy="240280"/>
            </a:xfrm>
            <a:prstGeom prst="rect">
              <a:avLst/>
            </a:prstGeom>
            <a:solidFill>
              <a:srgbClr val="00B050"/>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 DESARROLLO y TESTING-QA</a:t>
              </a:r>
              <a:endParaRPr kumimoji="0" lang="en-US" sz="800" b="1" i="0" u="none" strike="noStrike" kern="0" cap="none" spc="0" normalizeH="0" baseline="0" noProof="0" dirty="0">
                <a:ln>
                  <a:noFill/>
                </a:ln>
                <a:solidFill>
                  <a:schemeClr val="bg1"/>
                </a:solidFill>
                <a:effectLst/>
                <a:uLnTx/>
                <a:uFillTx/>
                <a:latin typeface="Calibri"/>
              </a:endParaRPr>
            </a:p>
          </p:txBody>
        </p:sp>
        <p:grpSp>
          <p:nvGrpSpPr>
            <p:cNvPr id="238" name="237 Grupo"/>
            <p:cNvGrpSpPr/>
            <p:nvPr/>
          </p:nvGrpSpPr>
          <p:grpSpPr>
            <a:xfrm>
              <a:off x="4084960" y="3243952"/>
              <a:ext cx="1288420" cy="328279"/>
              <a:chOff x="5029770" y="2158528"/>
              <a:chExt cx="1288420" cy="328279"/>
            </a:xfrm>
          </p:grpSpPr>
          <p:sp>
            <p:nvSpPr>
              <p:cNvPr id="239" name="61 Rombo">
                <a:extLst>
                  <a:ext uri="{FF2B5EF4-FFF2-40B4-BE49-F238E27FC236}">
                    <a16:creationId xmlns:a16="http://schemas.microsoft.com/office/drawing/2014/main" xmlns="" id="{387FE58F-3B58-4340-B78A-7127464183D1}"/>
                  </a:ext>
                </a:extLst>
              </p:cNvPr>
              <p:cNvSpPr/>
              <p:nvPr/>
            </p:nvSpPr>
            <p:spPr>
              <a:xfrm>
                <a:off x="5481382" y="2158528"/>
                <a:ext cx="352548" cy="328279"/>
              </a:xfrm>
              <a:prstGeom prst="diamond">
                <a:avLst/>
              </a:prstGeom>
              <a:solidFill>
                <a:schemeClr val="accent2">
                  <a:lumMod val="60000"/>
                  <a:lumOff val="40000"/>
                </a:schemeClr>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s-AR"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240" name="51 Rectángulo">
                <a:extLst>
                  <a:ext uri="{FF2B5EF4-FFF2-40B4-BE49-F238E27FC236}">
                    <a16:creationId xmlns:a16="http://schemas.microsoft.com/office/drawing/2014/main" xmlns="" id="{AD57D419-DB29-44E3-9715-8919FE708834}"/>
                  </a:ext>
                </a:extLst>
              </p:cNvPr>
              <p:cNvSpPr/>
              <p:nvPr/>
            </p:nvSpPr>
            <p:spPr>
              <a:xfrm>
                <a:off x="5029770" y="2215605"/>
                <a:ext cx="1288420" cy="229041"/>
              </a:xfrm>
              <a:prstGeom prst="rect">
                <a:avLst/>
              </a:prstGeom>
              <a:no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s-AR" sz="800" b="1" kern="0" noProof="0" dirty="0" smtClean="0">
                    <a:solidFill>
                      <a:schemeClr val="bg1"/>
                    </a:solidFill>
                    <a:latin typeface="Calibri"/>
                  </a:rPr>
                  <a:t>PROD</a:t>
                </a:r>
                <a:endParaRPr kumimoji="0" lang="en-US" sz="800" b="1" i="0" u="none" strike="noStrike" kern="0" cap="none" spc="0" normalizeH="0" baseline="0" noProof="0" dirty="0">
                  <a:ln>
                    <a:noFill/>
                  </a:ln>
                  <a:solidFill>
                    <a:schemeClr val="bg1"/>
                  </a:solidFill>
                  <a:effectLst/>
                  <a:uLnTx/>
                  <a:uFillTx/>
                  <a:latin typeface="Calibri"/>
                </a:endParaRPr>
              </a:p>
            </p:txBody>
          </p:sp>
        </p:grpSp>
        <p:sp>
          <p:nvSpPr>
            <p:cNvPr id="241" name="51 Rectángulo">
              <a:extLst>
                <a:ext uri="{FF2B5EF4-FFF2-40B4-BE49-F238E27FC236}">
                  <a16:creationId xmlns:a16="http://schemas.microsoft.com/office/drawing/2014/main" xmlns="" id="{AD57D419-DB29-44E3-9715-8919FE708834}"/>
                </a:ext>
              </a:extLst>
            </p:cNvPr>
            <p:cNvSpPr/>
            <p:nvPr/>
          </p:nvSpPr>
          <p:spPr>
            <a:xfrm>
              <a:off x="3965512" y="3763508"/>
              <a:ext cx="821168" cy="245054"/>
            </a:xfrm>
            <a:prstGeom prst="rect">
              <a:avLst/>
            </a:prstGeom>
            <a:solidFill>
              <a:schemeClr val="accent5"/>
            </a:solidFill>
            <a:ln w="12700" cap="flat" cmpd="sng" algn="ctr">
              <a:noFill/>
              <a:prstDash val="solid"/>
              <a:miter lim="800000"/>
            </a:ln>
            <a:effectLst/>
          </p:spPr>
          <p:txBody>
            <a:bodyPr lIns="68577" tIns="34289" rIns="68577" bIns="34289"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lang="en-US" sz="800" b="1" kern="0" dirty="0" smtClean="0">
                  <a:solidFill>
                    <a:schemeClr val="bg1"/>
                  </a:solidFill>
                  <a:latin typeface="Calibri"/>
                </a:rPr>
                <a:t>DESARROLLO y TESTING -QA</a:t>
              </a:r>
              <a:endParaRPr kumimoji="0" lang="en-US" sz="800" b="1" i="0" u="none" strike="noStrike" kern="0" cap="none" spc="0" normalizeH="0" baseline="0" noProof="0" dirty="0">
                <a:ln>
                  <a:noFill/>
                </a:ln>
                <a:solidFill>
                  <a:schemeClr val="bg1"/>
                </a:solidFill>
                <a:effectLst/>
                <a:uLnTx/>
                <a:uFillTx/>
                <a:latin typeface="Calibri"/>
              </a:endParaRPr>
            </a:p>
          </p:txBody>
        </p:sp>
        <p:sp>
          <p:nvSpPr>
            <p:cNvPr id="4" name="3 CuadroTexto"/>
            <p:cNvSpPr txBox="1"/>
            <p:nvPr/>
          </p:nvSpPr>
          <p:spPr>
            <a:xfrm>
              <a:off x="1716653" y="2863661"/>
              <a:ext cx="1367257" cy="646331"/>
            </a:xfrm>
            <a:prstGeom prst="rect">
              <a:avLst/>
            </a:prstGeom>
            <a:solidFill>
              <a:srgbClr val="FF66CC"/>
            </a:solidFill>
          </p:spPr>
          <p:txBody>
            <a:bodyPr wrap="square" rtlCol="0">
              <a:spAutoFit/>
            </a:bodyPr>
            <a:lstStyle/>
            <a:p>
              <a:r>
                <a:rPr lang="es-AR" sz="1200" b="1" dirty="0" smtClean="0">
                  <a:solidFill>
                    <a:schemeClr val="bg1"/>
                  </a:solidFill>
                </a:rPr>
                <a:t>Ejemplo:</a:t>
              </a:r>
            </a:p>
            <a:p>
              <a:r>
                <a:rPr lang="es-AR" sz="1200" b="1" dirty="0" smtClean="0">
                  <a:solidFill>
                    <a:schemeClr val="bg1"/>
                  </a:solidFill>
                </a:rPr>
                <a:t>ANMAT/SENASA/</a:t>
              </a:r>
              <a:r>
                <a:rPr lang="es-AR" sz="1200" b="1" dirty="0" err="1" smtClean="0">
                  <a:solidFill>
                    <a:schemeClr val="bg1"/>
                  </a:solidFill>
                </a:rPr>
                <a:t>MeLi</a:t>
              </a:r>
              <a:r>
                <a:rPr lang="es-AR" sz="1200" b="1" dirty="0" smtClean="0">
                  <a:solidFill>
                    <a:schemeClr val="bg1"/>
                  </a:solidFill>
                </a:rPr>
                <a:t>/PC</a:t>
              </a:r>
              <a:endParaRPr lang="en-US" sz="1200" b="1" dirty="0">
                <a:solidFill>
                  <a:schemeClr val="bg1"/>
                </a:solidFill>
              </a:endParaRPr>
            </a:p>
          </p:txBody>
        </p:sp>
      </p:grpSp>
    </p:spTree>
    <p:extLst>
      <p:ext uri="{BB962C8B-B14F-4D97-AF65-F5344CB8AC3E}">
        <p14:creationId xmlns:p14="http://schemas.microsoft.com/office/powerpoint/2010/main" val="59231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Tree>
    <p:extLst>
      <p:ext uri="{BB962C8B-B14F-4D97-AF65-F5344CB8AC3E}">
        <p14:creationId xmlns:p14="http://schemas.microsoft.com/office/powerpoint/2010/main" val="1333674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Google Shape;156;p28">
            <a:extLst>
              <a:ext uri="{FF2B5EF4-FFF2-40B4-BE49-F238E27FC236}">
                <a16:creationId xmlns="" xmlns:a16="http://schemas.microsoft.com/office/drawing/2014/main" id="{9EC877E9-0FCF-499D-B25F-4B3F5F104C4E}"/>
              </a:ext>
            </a:extLst>
          </p:cNvPr>
          <p:cNvSpPr txBox="1"/>
          <p:nvPr/>
        </p:nvSpPr>
        <p:spPr>
          <a:xfrm>
            <a:off x="403295" y="2345783"/>
            <a:ext cx="11492709" cy="3125377"/>
          </a:xfrm>
          <a:prstGeom prst="rect">
            <a:avLst/>
          </a:prstGeom>
          <a:noFill/>
          <a:ln>
            <a:noFill/>
          </a:ln>
        </p:spPr>
        <p:txBody>
          <a:bodyPr spcFirstLastPara="1" wrap="square" lIns="91425" tIns="91425" rIns="91425" bIns="91425" anchor="t" anchorCtr="0">
            <a:noAutofit/>
          </a:bodyPr>
          <a:lstStyle/>
          <a:p>
            <a:pPr algn="just"/>
            <a:r>
              <a:rPr lang="es-AR" sz="2000" b="1" dirty="0" smtClean="0">
                <a:solidFill>
                  <a:srgbClr val="38761D"/>
                </a:solidFill>
                <a:latin typeface="Raleway"/>
              </a:rPr>
              <a:t>LINAJE</a:t>
            </a:r>
            <a:endParaRPr lang="es-AR" sz="2000" b="1" dirty="0">
              <a:solidFill>
                <a:srgbClr val="38761D"/>
              </a:solidFill>
              <a:latin typeface="Raleway"/>
            </a:endParaRPr>
          </a:p>
          <a:p>
            <a:pPr algn="just"/>
            <a:endParaRPr lang="es-AR" sz="2000" dirty="0" smtClean="0">
              <a:solidFill>
                <a:prstClr val="black"/>
              </a:solidFill>
            </a:endParaRPr>
          </a:p>
          <a:p>
            <a:pPr algn="just"/>
            <a:r>
              <a:rPr lang="es-AR" sz="2000" dirty="0" smtClean="0">
                <a:solidFill>
                  <a:prstClr val="black"/>
                </a:solidFill>
              </a:rPr>
              <a:t>A </a:t>
            </a:r>
            <a:r>
              <a:rPr lang="es-AR" sz="2000" dirty="0">
                <a:solidFill>
                  <a:prstClr val="black"/>
                </a:solidFill>
              </a:rPr>
              <a:t>medida que se agregan nuevas fuentes de datos, y las fuentes de datos existentes se actualizan o modifican, es </a:t>
            </a:r>
            <a:r>
              <a:rPr lang="es-AR" sz="2000" dirty="0" smtClean="0">
                <a:solidFill>
                  <a:prstClr val="black"/>
                </a:solidFill>
              </a:rPr>
              <a:t>importante </a:t>
            </a:r>
            <a:r>
              <a:rPr lang="es-AR" sz="2000" dirty="0">
                <a:solidFill>
                  <a:prstClr val="black"/>
                </a:solidFill>
              </a:rPr>
              <a:t>mantener un registro de las relaciones dentro y entre los conjuntos de datos. </a:t>
            </a:r>
            <a:endParaRPr lang="es-AR" sz="2000" dirty="0" smtClean="0">
              <a:solidFill>
                <a:prstClr val="black"/>
              </a:solidFill>
            </a:endParaRPr>
          </a:p>
          <a:p>
            <a:pPr algn="just"/>
            <a:r>
              <a:rPr lang="es-AR" sz="2000" dirty="0" smtClean="0">
                <a:solidFill>
                  <a:prstClr val="black"/>
                </a:solidFill>
              </a:rPr>
              <a:t>Estas </a:t>
            </a:r>
            <a:r>
              <a:rPr lang="es-AR" sz="2000" dirty="0">
                <a:solidFill>
                  <a:prstClr val="black"/>
                </a:solidFill>
              </a:rPr>
              <a:t>relaciones pueden ser tan simples como cambiar el nombre de una columna, o tan complejas como unir varias tablas de diferentes fuentes, cada una de las cuales puede tener varias transformaciones en sentido ascendente. En este contexto, el </a:t>
            </a:r>
            <a:r>
              <a:rPr lang="es-AR" sz="2000" b="1" dirty="0">
                <a:solidFill>
                  <a:srgbClr val="00B050"/>
                </a:solidFill>
              </a:rPr>
              <a:t>linaje</a:t>
            </a:r>
            <a:r>
              <a:rPr lang="es-AR" sz="2000" dirty="0">
                <a:solidFill>
                  <a:prstClr val="black"/>
                </a:solidFill>
              </a:rPr>
              <a:t> ayuda a proporcionar </a:t>
            </a:r>
            <a:r>
              <a:rPr lang="es-AR" sz="2000" b="1" dirty="0" smtClean="0">
                <a:solidFill>
                  <a:srgbClr val="00B050"/>
                </a:solidFill>
              </a:rPr>
              <a:t>trazabilidad </a:t>
            </a:r>
            <a:r>
              <a:rPr lang="es-AR" sz="2000" dirty="0" smtClean="0">
                <a:solidFill>
                  <a:prstClr val="black"/>
                </a:solidFill>
              </a:rPr>
              <a:t>para </a:t>
            </a:r>
            <a:r>
              <a:rPr lang="es-AR" sz="2000" dirty="0">
                <a:solidFill>
                  <a:prstClr val="black"/>
                </a:solidFill>
              </a:rPr>
              <a:t>comprender dónde se origina un campo o conjunto de datos y una pista de auditoría para comprender dónde, cuándo y por qué se realizó un </a:t>
            </a:r>
            <a:r>
              <a:rPr lang="es-AR" sz="2000" dirty="0" smtClean="0">
                <a:solidFill>
                  <a:prstClr val="black"/>
                </a:solidFill>
              </a:rPr>
              <a:t>cambio</a:t>
            </a:r>
          </a:p>
          <a:p>
            <a:pPr algn="just"/>
            <a:endParaRPr lang="es-AR" sz="2000" b="1" dirty="0" smtClean="0">
              <a:solidFill>
                <a:srgbClr val="38761D"/>
              </a:solidFill>
              <a:latin typeface="Raleway"/>
            </a:endParaRPr>
          </a:p>
        </p:txBody>
      </p:sp>
      <p:sp>
        <p:nvSpPr>
          <p:cNvPr id="21" name="Título 1">
            <a:extLst>
              <a:ext uri="{FF2B5EF4-FFF2-40B4-BE49-F238E27FC236}">
                <a16:creationId xmlns="" xmlns:a16="http://schemas.microsoft.com/office/drawing/2014/main" id="{575D8087-E1C9-4CA4-8367-8EE5A412B608}"/>
              </a:ext>
            </a:extLst>
          </p:cNvPr>
          <p:cNvSpPr txBox="1">
            <a:spLocks/>
          </p:cNvSpPr>
          <p:nvPr/>
        </p:nvSpPr>
        <p:spPr>
          <a:xfrm>
            <a:off x="403295" y="344794"/>
            <a:ext cx="10982325" cy="720000"/>
          </a:xfrm>
          <a:prstGeom prst="rect">
            <a:avLst/>
          </a:prstGeom>
          <a:solidFill>
            <a:schemeClr val="accent2">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a:lstStyle>
          <a:p>
            <a:r>
              <a:rPr lang="es-ES" sz="3600" dirty="0">
                <a:solidFill>
                  <a:prstClr val="white"/>
                </a:solidFill>
              </a:rPr>
              <a:t>Almacenamiento de datos – Data Storage (cont.)</a:t>
            </a:r>
            <a:endParaRPr lang="es-AR" sz="3600" dirty="0">
              <a:solidFill>
                <a:prstClr val="white"/>
              </a:solidFill>
            </a:endParaRPr>
          </a:p>
        </p:txBody>
      </p:sp>
      <p:grpSp>
        <p:nvGrpSpPr>
          <p:cNvPr id="11" name="2 Grupo">
            <a:extLst>
              <a:ext uri="{FF2B5EF4-FFF2-40B4-BE49-F238E27FC236}">
                <a16:creationId xmlns="" xmlns:a16="http://schemas.microsoft.com/office/drawing/2014/main" id="{06B5ABBC-BA82-4FDB-988E-FDA22C1EC21E}"/>
              </a:ext>
            </a:extLst>
          </p:cNvPr>
          <p:cNvGrpSpPr/>
          <p:nvPr/>
        </p:nvGrpSpPr>
        <p:grpSpPr>
          <a:xfrm>
            <a:off x="7698296" y="1197926"/>
            <a:ext cx="2952328" cy="1355852"/>
            <a:chOff x="323528" y="1890760"/>
            <a:chExt cx="8410218" cy="3965178"/>
          </a:xfrm>
        </p:grpSpPr>
        <p:pic>
          <p:nvPicPr>
            <p:cNvPr id="12" name="Google Shape;555;p51" descr="Titulo de la imagen">
              <a:extLst>
                <a:ext uri="{FF2B5EF4-FFF2-40B4-BE49-F238E27FC236}">
                  <a16:creationId xmlns="" xmlns:a16="http://schemas.microsoft.com/office/drawing/2014/main" id="{8668E06E-1D65-4BBA-A2CD-E287BE306905}"/>
                </a:ext>
              </a:extLst>
            </p:cNvPr>
            <p:cNvPicPr preferRelativeResize="0"/>
            <p:nvPr/>
          </p:nvPicPr>
          <p:blipFill rotWithShape="1">
            <a:blip r:embed="rId2">
              <a:alphaModFix/>
            </a:blip>
            <a:srcRect/>
            <a:stretch/>
          </p:blipFill>
          <p:spPr>
            <a:xfrm>
              <a:off x="1142013" y="1890760"/>
              <a:ext cx="6970436" cy="2822066"/>
            </a:xfrm>
            <a:prstGeom prst="rect">
              <a:avLst/>
            </a:prstGeom>
            <a:noFill/>
            <a:ln>
              <a:noFill/>
            </a:ln>
          </p:spPr>
        </p:pic>
        <p:sp>
          <p:nvSpPr>
            <p:cNvPr id="13" name="9 Rectángulo">
              <a:extLst>
                <a:ext uri="{FF2B5EF4-FFF2-40B4-BE49-F238E27FC236}">
                  <a16:creationId xmlns="" xmlns:a16="http://schemas.microsoft.com/office/drawing/2014/main" id="{51900990-0E05-487F-8716-02E152C94593}"/>
                </a:ext>
              </a:extLst>
            </p:cNvPr>
            <p:cNvSpPr/>
            <p:nvPr/>
          </p:nvSpPr>
          <p:spPr>
            <a:xfrm>
              <a:off x="323528" y="4784252"/>
              <a:ext cx="2016225" cy="900091"/>
            </a:xfrm>
            <a:prstGeom prst="rect">
              <a:avLst/>
            </a:prstGeom>
          </p:spPr>
          <p:txBody>
            <a:bodyPr wrap="square">
              <a:spAutoFit/>
            </a:bodyPr>
            <a:lstStyle/>
            <a:p>
              <a:r>
                <a:rPr lang="es-AR" sz="700" b="1" dirty="0">
                  <a:solidFill>
                    <a:prstClr val="black"/>
                  </a:solidFill>
                  <a:latin typeface="Lato"/>
                  <a:ea typeface="Lato"/>
                  <a:cs typeface="Lato"/>
                </a:rPr>
                <a:t>SISTEMA DE CAPAS</a:t>
              </a:r>
            </a:p>
          </p:txBody>
        </p:sp>
        <p:sp>
          <p:nvSpPr>
            <p:cNvPr id="14" name="10 Rectángulo">
              <a:extLst>
                <a:ext uri="{FF2B5EF4-FFF2-40B4-BE49-F238E27FC236}">
                  <a16:creationId xmlns="" xmlns:a16="http://schemas.microsoft.com/office/drawing/2014/main" id="{291467B6-4FA1-4076-94C5-B9A39AFE76E9}"/>
                </a:ext>
              </a:extLst>
            </p:cNvPr>
            <p:cNvSpPr/>
            <p:nvPr/>
          </p:nvSpPr>
          <p:spPr>
            <a:xfrm>
              <a:off x="2051721" y="4640817"/>
              <a:ext cx="2016225" cy="900091"/>
            </a:xfrm>
            <a:prstGeom prst="rect">
              <a:avLst/>
            </a:prstGeom>
          </p:spPr>
          <p:txBody>
            <a:bodyPr wrap="square">
              <a:spAutoFit/>
            </a:bodyPr>
            <a:lstStyle/>
            <a:p>
              <a:pPr algn="ctr"/>
              <a:r>
                <a:rPr lang="es-AR" sz="700" b="1" dirty="0" err="1">
                  <a:solidFill>
                    <a:srgbClr val="FF0000"/>
                  </a:solidFill>
                  <a:latin typeface="Lato"/>
                  <a:ea typeface="Lato"/>
                  <a:cs typeface="Lato"/>
                </a:rPr>
                <a:t>Layer</a:t>
              </a:r>
              <a:r>
                <a:rPr lang="es-AR" sz="700" b="1" dirty="0">
                  <a:solidFill>
                    <a:srgbClr val="FF0000"/>
                  </a:solidFill>
                  <a:latin typeface="Lato"/>
                  <a:ea typeface="Lato"/>
                  <a:cs typeface="Lato"/>
                </a:rPr>
                <a:t> </a:t>
              </a:r>
            </a:p>
            <a:p>
              <a:pPr algn="ctr"/>
              <a:r>
                <a:rPr lang="es-AR" sz="700" b="1" dirty="0">
                  <a:solidFill>
                    <a:srgbClr val="FF0000"/>
                  </a:solidFill>
                  <a:latin typeface="Lato"/>
                  <a:ea typeface="Lato"/>
                  <a:cs typeface="Lato"/>
                </a:rPr>
                <a:t>Operativo</a:t>
              </a:r>
            </a:p>
          </p:txBody>
        </p:sp>
        <p:sp>
          <p:nvSpPr>
            <p:cNvPr id="15" name="11 Elipse">
              <a:extLst>
                <a:ext uri="{FF2B5EF4-FFF2-40B4-BE49-F238E27FC236}">
                  <a16:creationId xmlns="" xmlns:a16="http://schemas.microsoft.com/office/drawing/2014/main" id="{D1A2C76A-C925-4715-A093-1A20DA399071}"/>
                </a:ext>
              </a:extLst>
            </p:cNvPr>
            <p:cNvSpPr/>
            <p:nvPr/>
          </p:nvSpPr>
          <p:spPr>
            <a:xfrm>
              <a:off x="1979712" y="2310770"/>
              <a:ext cx="2304256" cy="2402056"/>
            </a:xfrm>
            <a:prstGeom prst="ellipse">
              <a:avLst/>
            </a:prstGeom>
            <a:noFill/>
            <a:ln>
              <a:solidFill>
                <a:srgbClr val="EA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12 Elipse">
              <a:extLst>
                <a:ext uri="{FF2B5EF4-FFF2-40B4-BE49-F238E27FC236}">
                  <a16:creationId xmlns="" xmlns:a16="http://schemas.microsoft.com/office/drawing/2014/main" id="{975545A5-8821-405A-9DB1-260F64DFEEE0}"/>
                </a:ext>
              </a:extLst>
            </p:cNvPr>
            <p:cNvSpPr/>
            <p:nvPr/>
          </p:nvSpPr>
          <p:spPr>
            <a:xfrm>
              <a:off x="4355976" y="2363033"/>
              <a:ext cx="999728" cy="23497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7" name="13 Rectángulo">
              <a:extLst>
                <a:ext uri="{FF2B5EF4-FFF2-40B4-BE49-F238E27FC236}">
                  <a16:creationId xmlns="" xmlns:a16="http://schemas.microsoft.com/office/drawing/2014/main" id="{573E0AC6-6AA6-4A87-A513-25B4FD7E6DA5}"/>
                </a:ext>
              </a:extLst>
            </p:cNvPr>
            <p:cNvSpPr/>
            <p:nvPr/>
          </p:nvSpPr>
          <p:spPr>
            <a:xfrm>
              <a:off x="3779911" y="4640817"/>
              <a:ext cx="1511438" cy="1215121"/>
            </a:xfrm>
            <a:prstGeom prst="rect">
              <a:avLst/>
            </a:prstGeom>
            <a:ln>
              <a:noFill/>
            </a:ln>
          </p:spPr>
          <p:txBody>
            <a:bodyPr wrap="square">
              <a:spAutoFit/>
            </a:bodyPr>
            <a:lstStyle/>
            <a:p>
              <a:pPr algn="ctr"/>
              <a:r>
                <a:rPr lang="es-AR" sz="700" b="1" dirty="0" err="1">
                  <a:solidFill>
                    <a:srgbClr val="00B050"/>
                  </a:solidFill>
                  <a:latin typeface="Lato"/>
                  <a:ea typeface="Lato"/>
                  <a:cs typeface="Lato"/>
                </a:rPr>
                <a:t>Layer</a:t>
              </a:r>
              <a:r>
                <a:rPr lang="es-AR" sz="700" b="1" dirty="0">
                  <a:solidFill>
                    <a:srgbClr val="00B050"/>
                  </a:solidFill>
                  <a:latin typeface="Lato"/>
                  <a:ea typeface="Lato"/>
                  <a:cs typeface="Lato"/>
                </a:rPr>
                <a:t> </a:t>
              </a:r>
              <a:r>
                <a:rPr lang="es-AR" sz="700" b="1" dirty="0" err="1">
                  <a:solidFill>
                    <a:srgbClr val="00B050"/>
                  </a:solidFill>
                  <a:latin typeface="Lato"/>
                  <a:ea typeface="Lato"/>
                  <a:cs typeface="Lato"/>
                </a:rPr>
                <a:t>confiabilizado</a:t>
              </a:r>
              <a:endParaRPr lang="es-AR" sz="700" b="1" dirty="0">
                <a:solidFill>
                  <a:srgbClr val="00B050"/>
                </a:solidFill>
                <a:latin typeface="Lato"/>
                <a:ea typeface="Lato"/>
                <a:cs typeface="Lato"/>
              </a:endParaRPr>
            </a:p>
          </p:txBody>
        </p:sp>
        <p:sp>
          <p:nvSpPr>
            <p:cNvPr id="18" name="14 Elipse">
              <a:extLst>
                <a:ext uri="{FF2B5EF4-FFF2-40B4-BE49-F238E27FC236}">
                  <a16:creationId xmlns="" xmlns:a16="http://schemas.microsoft.com/office/drawing/2014/main" id="{B6AF5D59-0F42-4F63-829A-540D466C15EB}"/>
                </a:ext>
              </a:extLst>
            </p:cNvPr>
            <p:cNvSpPr/>
            <p:nvPr/>
          </p:nvSpPr>
          <p:spPr>
            <a:xfrm>
              <a:off x="5436096" y="2374363"/>
              <a:ext cx="999728" cy="233846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9" name="15 Rectángulo">
              <a:extLst>
                <a:ext uri="{FF2B5EF4-FFF2-40B4-BE49-F238E27FC236}">
                  <a16:creationId xmlns="" xmlns:a16="http://schemas.microsoft.com/office/drawing/2014/main" id="{D6B3B8DB-CCB9-40CC-8D9B-988EEB5C9412}"/>
                </a:ext>
              </a:extLst>
            </p:cNvPr>
            <p:cNvSpPr/>
            <p:nvPr/>
          </p:nvSpPr>
          <p:spPr>
            <a:xfrm>
              <a:off x="5291352" y="4640817"/>
              <a:ext cx="1584905" cy="1215120"/>
            </a:xfrm>
            <a:prstGeom prst="rect">
              <a:avLst/>
            </a:prstGeom>
          </p:spPr>
          <p:txBody>
            <a:bodyPr wrap="square">
              <a:spAutoFit/>
            </a:bodyPr>
            <a:lstStyle/>
            <a:p>
              <a:pPr algn="ctr"/>
              <a:r>
                <a:rPr lang="es-AR" sz="700" b="1" dirty="0" err="1">
                  <a:solidFill>
                    <a:srgbClr val="A5A5A5"/>
                  </a:solidFill>
                  <a:latin typeface="Lato"/>
                  <a:ea typeface="Lato"/>
                  <a:cs typeface="Lato"/>
                </a:rPr>
                <a:t>Layer</a:t>
              </a:r>
              <a:endParaRPr lang="es-AR" sz="700" b="1" dirty="0">
                <a:solidFill>
                  <a:srgbClr val="A5A5A5"/>
                </a:solidFill>
                <a:latin typeface="Lato"/>
                <a:ea typeface="Lato"/>
                <a:cs typeface="Lato"/>
              </a:endParaRPr>
            </a:p>
            <a:p>
              <a:pPr algn="ctr"/>
              <a:r>
                <a:rPr lang="es-AR" sz="700" b="1" dirty="0">
                  <a:solidFill>
                    <a:srgbClr val="A5A5A5"/>
                  </a:solidFill>
                  <a:latin typeface="Lato"/>
                  <a:ea typeface="Lato"/>
                  <a:cs typeface="Lato"/>
                </a:rPr>
                <a:t>Refinado (cubos)</a:t>
              </a:r>
            </a:p>
          </p:txBody>
        </p:sp>
        <p:sp>
          <p:nvSpPr>
            <p:cNvPr id="20" name="16 Rectángulo">
              <a:extLst>
                <a:ext uri="{FF2B5EF4-FFF2-40B4-BE49-F238E27FC236}">
                  <a16:creationId xmlns="" xmlns:a16="http://schemas.microsoft.com/office/drawing/2014/main" id="{6F4936DE-C7D5-43A5-8A1B-694293C35A7C}"/>
                </a:ext>
              </a:extLst>
            </p:cNvPr>
            <p:cNvSpPr/>
            <p:nvPr/>
          </p:nvSpPr>
          <p:spPr>
            <a:xfrm>
              <a:off x="6876257" y="4621653"/>
              <a:ext cx="1857489" cy="900091"/>
            </a:xfrm>
            <a:prstGeom prst="rect">
              <a:avLst/>
            </a:prstGeom>
          </p:spPr>
          <p:txBody>
            <a:bodyPr wrap="square">
              <a:spAutoFit/>
            </a:bodyPr>
            <a:lstStyle/>
            <a:p>
              <a:pPr algn="ctr"/>
              <a:r>
                <a:rPr lang="es-AR" sz="700" b="1" dirty="0">
                  <a:solidFill>
                    <a:srgbClr val="70AD47">
                      <a:lumMod val="75000"/>
                    </a:srgbClr>
                  </a:solidFill>
                  <a:latin typeface="Lato"/>
                  <a:ea typeface="Lato"/>
                  <a:cs typeface="Lato"/>
                </a:rPr>
                <a:t>Data</a:t>
              </a:r>
            </a:p>
            <a:p>
              <a:pPr algn="ctr"/>
              <a:r>
                <a:rPr lang="es-AR" sz="700" b="1" dirty="0" err="1">
                  <a:solidFill>
                    <a:srgbClr val="70AD47">
                      <a:lumMod val="75000"/>
                    </a:srgbClr>
                  </a:solidFill>
                  <a:latin typeface="Lato"/>
                  <a:ea typeface="Lato"/>
                  <a:cs typeface="Lato"/>
                </a:rPr>
                <a:t>warehouse</a:t>
              </a:r>
              <a:endParaRPr lang="es-AR" sz="700" b="1" dirty="0">
                <a:solidFill>
                  <a:srgbClr val="70AD47">
                    <a:lumMod val="75000"/>
                  </a:srgbClr>
                </a:solidFill>
                <a:latin typeface="Lato"/>
                <a:ea typeface="Lato"/>
                <a:cs typeface="Lato"/>
              </a:endParaRPr>
            </a:p>
          </p:txBody>
        </p:sp>
      </p:grpSp>
      <p:sp>
        <p:nvSpPr>
          <p:cNvPr id="28" name="Rectángulo 2"/>
          <p:cNvSpPr/>
          <p:nvPr/>
        </p:nvSpPr>
        <p:spPr>
          <a:xfrm>
            <a:off x="264489" y="1223214"/>
            <a:ext cx="7433807" cy="1015663"/>
          </a:xfrm>
          <a:prstGeom prst="rect">
            <a:avLst/>
          </a:prstGeom>
        </p:spPr>
        <p:txBody>
          <a:bodyPr wrap="square">
            <a:spAutoFit/>
          </a:bodyPr>
          <a:lstStyle/>
          <a:p>
            <a:pPr algn="r"/>
            <a:r>
              <a:rPr lang="es-AR" altLang="es-AR" sz="3000" b="1" kern="0" dirty="0">
                <a:solidFill>
                  <a:prstClr val="black"/>
                </a:solidFill>
                <a:latin typeface="Raleway"/>
                <a:ea typeface="Raleway"/>
                <a:cs typeface="Raleway"/>
                <a:sym typeface="Quattrocento Sans" panose="020B0502050000020003" pitchFamily="34" charset="0"/>
              </a:rPr>
              <a:t>Gobierno del Dato en un Data </a:t>
            </a:r>
            <a:r>
              <a:rPr lang="es-AR" altLang="es-AR" sz="3000" b="1" kern="0" dirty="0" smtClean="0">
                <a:solidFill>
                  <a:prstClr val="black"/>
                </a:solidFill>
                <a:latin typeface="Raleway"/>
                <a:ea typeface="Raleway"/>
                <a:cs typeface="Raleway"/>
                <a:sym typeface="Quattrocento Sans" panose="020B0502050000020003" pitchFamily="34" charset="0"/>
              </a:rPr>
              <a:t>Lake</a:t>
            </a:r>
          </a:p>
          <a:p>
            <a:pPr algn="ctr"/>
            <a:r>
              <a:rPr lang="es-AR" altLang="es-AR" sz="3000" b="1" kern="0" dirty="0" smtClean="0">
                <a:solidFill>
                  <a:srgbClr val="00B050"/>
                </a:solidFill>
                <a:latin typeface="Raleway"/>
                <a:ea typeface="Raleway"/>
                <a:cs typeface="Raleway"/>
                <a:sym typeface="Quattrocento Sans" panose="020B0502050000020003" pitchFamily="34" charset="0"/>
              </a:rPr>
              <a:t>Conceptos </a:t>
            </a:r>
            <a:endParaRPr lang="es-AR" sz="3000" b="1" kern="0" dirty="0">
              <a:solidFill>
                <a:srgbClr val="00B050"/>
              </a:solidFill>
              <a:latin typeface="Raleway"/>
              <a:ea typeface="Raleway"/>
              <a:cs typeface="Raleway"/>
              <a:sym typeface="Raleway"/>
            </a:endParaRPr>
          </a:p>
        </p:txBody>
      </p:sp>
      <p:sp>
        <p:nvSpPr>
          <p:cNvPr id="22" name="21 Botón de acción: Volver">
            <a:hlinkClick r:id="rId3" action="ppaction://hlinksldjump" highlightClick="1"/>
          </p:cNvPr>
          <p:cNvSpPr/>
          <p:nvPr/>
        </p:nvSpPr>
        <p:spPr>
          <a:xfrm>
            <a:off x="11734800" y="5669280"/>
            <a:ext cx="274320" cy="21336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485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Google Shape;156;p28">
            <a:extLst>
              <a:ext uri="{FF2B5EF4-FFF2-40B4-BE49-F238E27FC236}">
                <a16:creationId xmlns="" xmlns:a16="http://schemas.microsoft.com/office/drawing/2014/main" id="{9EC877E9-0FCF-499D-B25F-4B3F5F104C4E}"/>
              </a:ext>
            </a:extLst>
          </p:cNvPr>
          <p:cNvSpPr txBox="1"/>
          <p:nvPr/>
        </p:nvSpPr>
        <p:spPr>
          <a:xfrm>
            <a:off x="403295" y="2162903"/>
            <a:ext cx="11492709" cy="3841657"/>
          </a:xfrm>
          <a:prstGeom prst="rect">
            <a:avLst/>
          </a:prstGeom>
          <a:noFill/>
          <a:ln>
            <a:noFill/>
          </a:ln>
        </p:spPr>
        <p:txBody>
          <a:bodyPr spcFirstLastPara="1" wrap="square" lIns="91425" tIns="91425" rIns="91425" bIns="91425" anchor="t" anchorCtr="0">
            <a:noAutofit/>
          </a:bodyPr>
          <a:lstStyle/>
          <a:p>
            <a:pPr algn="just"/>
            <a:endParaRPr lang="es-AR" sz="2000" b="1" dirty="0" smtClean="0">
              <a:solidFill>
                <a:srgbClr val="38761D"/>
              </a:solidFill>
              <a:latin typeface="Raleway"/>
            </a:endParaRPr>
          </a:p>
          <a:p>
            <a:pPr algn="just"/>
            <a:r>
              <a:rPr lang="es-AR" sz="2000" b="1" dirty="0" smtClean="0">
                <a:solidFill>
                  <a:srgbClr val="38761D"/>
                </a:solidFill>
                <a:latin typeface="Raleway"/>
              </a:rPr>
              <a:t>CALIDAD DE DATOS</a:t>
            </a:r>
          </a:p>
          <a:p>
            <a:pPr marL="285750" indent="-285750" algn="just">
              <a:buFont typeface="Arial" pitchFamily="34" charset="0"/>
              <a:buChar char="•"/>
            </a:pPr>
            <a:endParaRPr lang="es-AR" sz="2000" b="1" dirty="0" smtClean="0">
              <a:solidFill>
                <a:srgbClr val="38761D"/>
              </a:solidFill>
              <a:latin typeface="Raleway"/>
            </a:endParaRPr>
          </a:p>
          <a:p>
            <a:pPr algn="just"/>
            <a:r>
              <a:rPr lang="es-AR" sz="2000" dirty="0" smtClean="0">
                <a:solidFill>
                  <a:prstClr val="black"/>
                </a:solidFill>
              </a:rPr>
              <a:t>En </a:t>
            </a:r>
            <a:r>
              <a:rPr lang="es-AR" sz="2000" dirty="0">
                <a:solidFill>
                  <a:prstClr val="black"/>
                </a:solidFill>
              </a:rPr>
              <a:t>un </a:t>
            </a:r>
            <a:r>
              <a:rPr lang="es-AR" sz="2000" dirty="0" smtClean="0">
                <a:solidFill>
                  <a:prstClr val="black"/>
                </a:solidFill>
              </a:rPr>
              <a:t>Data Lake, </a:t>
            </a:r>
            <a:r>
              <a:rPr lang="es-AR" sz="2000" dirty="0">
                <a:solidFill>
                  <a:prstClr val="black"/>
                </a:solidFill>
              </a:rPr>
              <a:t>todos los datos son bienvenidos, pero no todos los datos son iguales. Por lo tanto, es fundamental definir la fuente de los datos y cómo se administrarán y consumirán. Es posible que se deban aplicar reglas estrictas de </a:t>
            </a:r>
            <a:r>
              <a:rPr lang="es-AR" sz="2000" b="1" dirty="0">
                <a:solidFill>
                  <a:srgbClr val="00B050"/>
                </a:solidFill>
              </a:rPr>
              <a:t>limpieza</a:t>
            </a:r>
            <a:r>
              <a:rPr lang="es-AR" sz="2000" dirty="0">
                <a:solidFill>
                  <a:prstClr val="black"/>
                </a:solidFill>
              </a:rPr>
              <a:t> y </a:t>
            </a:r>
            <a:r>
              <a:rPr lang="es-AR" sz="2000" b="1" dirty="0">
                <a:solidFill>
                  <a:srgbClr val="00B050"/>
                </a:solidFill>
              </a:rPr>
              <a:t>calidad</a:t>
            </a:r>
            <a:r>
              <a:rPr lang="es-AR" sz="2000" dirty="0">
                <a:solidFill>
                  <a:prstClr val="black"/>
                </a:solidFill>
              </a:rPr>
              <a:t> </a:t>
            </a:r>
            <a:r>
              <a:rPr lang="es-AR" sz="2000" dirty="0" smtClean="0">
                <a:solidFill>
                  <a:prstClr val="black"/>
                </a:solidFill>
              </a:rPr>
              <a:t>a </a:t>
            </a:r>
            <a:r>
              <a:rPr lang="es-AR" sz="2000" dirty="0">
                <a:solidFill>
                  <a:prstClr val="black"/>
                </a:solidFill>
              </a:rPr>
              <a:t>los datos que requieren cumplimiento normativo, gran consumo por parte del usuario final o </a:t>
            </a:r>
            <a:r>
              <a:rPr lang="es-AR" sz="2000" dirty="0" err="1">
                <a:solidFill>
                  <a:prstClr val="black"/>
                </a:solidFill>
              </a:rPr>
              <a:t>auditabilidad</a:t>
            </a:r>
            <a:r>
              <a:rPr lang="es-AR" sz="2000" dirty="0" smtClean="0">
                <a:solidFill>
                  <a:prstClr val="black"/>
                </a:solidFill>
              </a:rPr>
              <a:t>. </a:t>
            </a:r>
          </a:p>
          <a:p>
            <a:pPr algn="just"/>
            <a:endParaRPr lang="es-AR" sz="2000" dirty="0" smtClean="0">
              <a:solidFill>
                <a:prstClr val="black"/>
              </a:solidFill>
            </a:endParaRPr>
          </a:p>
          <a:p>
            <a:pPr algn="just"/>
            <a:r>
              <a:rPr lang="es-AR" sz="2000" dirty="0" smtClean="0">
                <a:solidFill>
                  <a:prstClr val="black"/>
                </a:solidFill>
              </a:rPr>
              <a:t>Los controles </a:t>
            </a:r>
            <a:r>
              <a:rPr lang="es-AR" sz="2000" dirty="0">
                <a:solidFill>
                  <a:prstClr val="black"/>
                </a:solidFill>
              </a:rPr>
              <a:t>de calidad de datos </a:t>
            </a:r>
            <a:r>
              <a:rPr lang="es-AR" sz="2000" dirty="0" smtClean="0">
                <a:solidFill>
                  <a:prstClr val="black"/>
                </a:solidFill>
              </a:rPr>
              <a:t>pueden aplicarse en </a:t>
            </a:r>
            <a:r>
              <a:rPr lang="es-AR" sz="2000" dirty="0">
                <a:solidFill>
                  <a:prstClr val="black"/>
                </a:solidFill>
              </a:rPr>
              <a:t>el lado del consumo </a:t>
            </a:r>
            <a:r>
              <a:rPr lang="es-AR" sz="2000" dirty="0" smtClean="0">
                <a:solidFill>
                  <a:prstClr val="black"/>
                </a:solidFill>
              </a:rPr>
              <a:t>y/o en </a:t>
            </a:r>
            <a:r>
              <a:rPr lang="es-AR" sz="2000" dirty="0">
                <a:solidFill>
                  <a:prstClr val="black"/>
                </a:solidFill>
              </a:rPr>
              <a:t>el lado de la adquisición</a:t>
            </a:r>
            <a:r>
              <a:rPr lang="es-AR" sz="2000" dirty="0" smtClean="0">
                <a:solidFill>
                  <a:prstClr val="black"/>
                </a:solidFill>
              </a:rPr>
              <a:t>.</a:t>
            </a:r>
          </a:p>
          <a:p>
            <a:pPr marL="285750" indent="-285750" algn="just">
              <a:buFont typeface="Arial" pitchFamily="34" charset="0"/>
              <a:buChar char="•"/>
            </a:pPr>
            <a:endParaRPr lang="es-AR" sz="2000" b="1" dirty="0">
              <a:solidFill>
                <a:srgbClr val="38761D"/>
              </a:solidFill>
              <a:latin typeface="Raleway"/>
            </a:endParaRPr>
          </a:p>
        </p:txBody>
      </p:sp>
      <p:sp>
        <p:nvSpPr>
          <p:cNvPr id="21" name="Título 1">
            <a:extLst>
              <a:ext uri="{FF2B5EF4-FFF2-40B4-BE49-F238E27FC236}">
                <a16:creationId xmlns="" xmlns:a16="http://schemas.microsoft.com/office/drawing/2014/main" id="{575D8087-E1C9-4CA4-8367-8EE5A412B608}"/>
              </a:ext>
            </a:extLst>
          </p:cNvPr>
          <p:cNvSpPr txBox="1">
            <a:spLocks/>
          </p:cNvSpPr>
          <p:nvPr/>
        </p:nvSpPr>
        <p:spPr>
          <a:xfrm>
            <a:off x="403295" y="344794"/>
            <a:ext cx="10982325" cy="720000"/>
          </a:xfrm>
          <a:prstGeom prst="rect">
            <a:avLst/>
          </a:prstGeom>
          <a:solidFill>
            <a:schemeClr val="accent2">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a:lstStyle>
          <a:p>
            <a:r>
              <a:rPr lang="es-ES" sz="3600" dirty="0">
                <a:solidFill>
                  <a:prstClr val="white"/>
                </a:solidFill>
              </a:rPr>
              <a:t>Almacenamiento de datos – Data Storage (cont.)</a:t>
            </a:r>
            <a:endParaRPr lang="es-AR" sz="3600" dirty="0">
              <a:solidFill>
                <a:prstClr val="white"/>
              </a:solidFill>
            </a:endParaRPr>
          </a:p>
        </p:txBody>
      </p:sp>
      <p:grpSp>
        <p:nvGrpSpPr>
          <p:cNvPr id="11" name="2 Grupo">
            <a:extLst>
              <a:ext uri="{FF2B5EF4-FFF2-40B4-BE49-F238E27FC236}">
                <a16:creationId xmlns="" xmlns:a16="http://schemas.microsoft.com/office/drawing/2014/main" id="{06B5ABBC-BA82-4FDB-988E-FDA22C1EC21E}"/>
              </a:ext>
            </a:extLst>
          </p:cNvPr>
          <p:cNvGrpSpPr/>
          <p:nvPr/>
        </p:nvGrpSpPr>
        <p:grpSpPr>
          <a:xfrm>
            <a:off x="7698296" y="1197926"/>
            <a:ext cx="2952328" cy="1355852"/>
            <a:chOff x="323528" y="1890760"/>
            <a:chExt cx="8410218" cy="3965178"/>
          </a:xfrm>
        </p:grpSpPr>
        <p:pic>
          <p:nvPicPr>
            <p:cNvPr id="12" name="Google Shape;555;p51" descr="Titulo de la imagen">
              <a:extLst>
                <a:ext uri="{FF2B5EF4-FFF2-40B4-BE49-F238E27FC236}">
                  <a16:creationId xmlns="" xmlns:a16="http://schemas.microsoft.com/office/drawing/2014/main" id="{8668E06E-1D65-4BBA-A2CD-E287BE306905}"/>
                </a:ext>
              </a:extLst>
            </p:cNvPr>
            <p:cNvPicPr preferRelativeResize="0"/>
            <p:nvPr/>
          </p:nvPicPr>
          <p:blipFill rotWithShape="1">
            <a:blip r:embed="rId2">
              <a:alphaModFix/>
            </a:blip>
            <a:srcRect/>
            <a:stretch/>
          </p:blipFill>
          <p:spPr>
            <a:xfrm>
              <a:off x="1142013" y="1890760"/>
              <a:ext cx="6970436" cy="2822066"/>
            </a:xfrm>
            <a:prstGeom prst="rect">
              <a:avLst/>
            </a:prstGeom>
            <a:noFill/>
            <a:ln>
              <a:noFill/>
            </a:ln>
          </p:spPr>
        </p:pic>
        <p:sp>
          <p:nvSpPr>
            <p:cNvPr id="13" name="9 Rectángulo">
              <a:extLst>
                <a:ext uri="{FF2B5EF4-FFF2-40B4-BE49-F238E27FC236}">
                  <a16:creationId xmlns="" xmlns:a16="http://schemas.microsoft.com/office/drawing/2014/main" id="{51900990-0E05-487F-8716-02E152C94593}"/>
                </a:ext>
              </a:extLst>
            </p:cNvPr>
            <p:cNvSpPr/>
            <p:nvPr/>
          </p:nvSpPr>
          <p:spPr>
            <a:xfrm>
              <a:off x="323528" y="4784252"/>
              <a:ext cx="2016225" cy="900091"/>
            </a:xfrm>
            <a:prstGeom prst="rect">
              <a:avLst/>
            </a:prstGeom>
          </p:spPr>
          <p:txBody>
            <a:bodyPr wrap="square">
              <a:spAutoFit/>
            </a:bodyPr>
            <a:lstStyle/>
            <a:p>
              <a:r>
                <a:rPr lang="es-AR" sz="700" b="1" dirty="0">
                  <a:solidFill>
                    <a:prstClr val="black"/>
                  </a:solidFill>
                  <a:latin typeface="Lato"/>
                  <a:ea typeface="Lato"/>
                  <a:cs typeface="Lato"/>
                </a:rPr>
                <a:t>SISTEMA DE CAPAS</a:t>
              </a:r>
            </a:p>
          </p:txBody>
        </p:sp>
        <p:sp>
          <p:nvSpPr>
            <p:cNvPr id="14" name="10 Rectángulo">
              <a:extLst>
                <a:ext uri="{FF2B5EF4-FFF2-40B4-BE49-F238E27FC236}">
                  <a16:creationId xmlns="" xmlns:a16="http://schemas.microsoft.com/office/drawing/2014/main" id="{291467B6-4FA1-4076-94C5-B9A39AFE76E9}"/>
                </a:ext>
              </a:extLst>
            </p:cNvPr>
            <p:cNvSpPr/>
            <p:nvPr/>
          </p:nvSpPr>
          <p:spPr>
            <a:xfrm>
              <a:off x="2051721" y="4640817"/>
              <a:ext cx="2016225" cy="900091"/>
            </a:xfrm>
            <a:prstGeom prst="rect">
              <a:avLst/>
            </a:prstGeom>
          </p:spPr>
          <p:txBody>
            <a:bodyPr wrap="square">
              <a:spAutoFit/>
            </a:bodyPr>
            <a:lstStyle/>
            <a:p>
              <a:pPr algn="ctr"/>
              <a:r>
                <a:rPr lang="es-AR" sz="700" b="1" dirty="0" err="1">
                  <a:solidFill>
                    <a:srgbClr val="FF0000"/>
                  </a:solidFill>
                  <a:latin typeface="Lato"/>
                  <a:ea typeface="Lato"/>
                  <a:cs typeface="Lato"/>
                </a:rPr>
                <a:t>Layer</a:t>
              </a:r>
              <a:r>
                <a:rPr lang="es-AR" sz="700" b="1" dirty="0">
                  <a:solidFill>
                    <a:srgbClr val="FF0000"/>
                  </a:solidFill>
                  <a:latin typeface="Lato"/>
                  <a:ea typeface="Lato"/>
                  <a:cs typeface="Lato"/>
                </a:rPr>
                <a:t> </a:t>
              </a:r>
            </a:p>
            <a:p>
              <a:pPr algn="ctr"/>
              <a:r>
                <a:rPr lang="es-AR" sz="700" b="1" dirty="0">
                  <a:solidFill>
                    <a:srgbClr val="FF0000"/>
                  </a:solidFill>
                  <a:latin typeface="Lato"/>
                  <a:ea typeface="Lato"/>
                  <a:cs typeface="Lato"/>
                </a:rPr>
                <a:t>Operativo</a:t>
              </a:r>
            </a:p>
          </p:txBody>
        </p:sp>
        <p:sp>
          <p:nvSpPr>
            <p:cNvPr id="15" name="11 Elipse">
              <a:extLst>
                <a:ext uri="{FF2B5EF4-FFF2-40B4-BE49-F238E27FC236}">
                  <a16:creationId xmlns="" xmlns:a16="http://schemas.microsoft.com/office/drawing/2014/main" id="{D1A2C76A-C925-4715-A093-1A20DA399071}"/>
                </a:ext>
              </a:extLst>
            </p:cNvPr>
            <p:cNvSpPr/>
            <p:nvPr/>
          </p:nvSpPr>
          <p:spPr>
            <a:xfrm>
              <a:off x="1979712" y="2310770"/>
              <a:ext cx="2304256" cy="2402056"/>
            </a:xfrm>
            <a:prstGeom prst="ellipse">
              <a:avLst/>
            </a:prstGeom>
            <a:noFill/>
            <a:ln>
              <a:solidFill>
                <a:srgbClr val="EA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12 Elipse">
              <a:extLst>
                <a:ext uri="{FF2B5EF4-FFF2-40B4-BE49-F238E27FC236}">
                  <a16:creationId xmlns="" xmlns:a16="http://schemas.microsoft.com/office/drawing/2014/main" id="{975545A5-8821-405A-9DB1-260F64DFEEE0}"/>
                </a:ext>
              </a:extLst>
            </p:cNvPr>
            <p:cNvSpPr/>
            <p:nvPr/>
          </p:nvSpPr>
          <p:spPr>
            <a:xfrm>
              <a:off x="4355976" y="2363033"/>
              <a:ext cx="999728" cy="23497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7" name="13 Rectángulo">
              <a:extLst>
                <a:ext uri="{FF2B5EF4-FFF2-40B4-BE49-F238E27FC236}">
                  <a16:creationId xmlns="" xmlns:a16="http://schemas.microsoft.com/office/drawing/2014/main" id="{573E0AC6-6AA6-4A87-A513-25B4FD7E6DA5}"/>
                </a:ext>
              </a:extLst>
            </p:cNvPr>
            <p:cNvSpPr/>
            <p:nvPr/>
          </p:nvSpPr>
          <p:spPr>
            <a:xfrm>
              <a:off x="3779911" y="4640817"/>
              <a:ext cx="1511438" cy="1215121"/>
            </a:xfrm>
            <a:prstGeom prst="rect">
              <a:avLst/>
            </a:prstGeom>
            <a:ln>
              <a:noFill/>
            </a:ln>
          </p:spPr>
          <p:txBody>
            <a:bodyPr wrap="square">
              <a:spAutoFit/>
            </a:bodyPr>
            <a:lstStyle/>
            <a:p>
              <a:pPr algn="ctr"/>
              <a:r>
                <a:rPr lang="es-AR" sz="700" b="1" dirty="0" err="1">
                  <a:solidFill>
                    <a:srgbClr val="00B050"/>
                  </a:solidFill>
                  <a:latin typeface="Lato"/>
                  <a:ea typeface="Lato"/>
                  <a:cs typeface="Lato"/>
                </a:rPr>
                <a:t>Layer</a:t>
              </a:r>
              <a:r>
                <a:rPr lang="es-AR" sz="700" b="1" dirty="0">
                  <a:solidFill>
                    <a:srgbClr val="00B050"/>
                  </a:solidFill>
                  <a:latin typeface="Lato"/>
                  <a:ea typeface="Lato"/>
                  <a:cs typeface="Lato"/>
                </a:rPr>
                <a:t> </a:t>
              </a:r>
              <a:r>
                <a:rPr lang="es-AR" sz="700" b="1" dirty="0" err="1">
                  <a:solidFill>
                    <a:srgbClr val="00B050"/>
                  </a:solidFill>
                  <a:latin typeface="Lato"/>
                  <a:ea typeface="Lato"/>
                  <a:cs typeface="Lato"/>
                </a:rPr>
                <a:t>confiabilizado</a:t>
              </a:r>
              <a:endParaRPr lang="es-AR" sz="700" b="1" dirty="0">
                <a:solidFill>
                  <a:srgbClr val="00B050"/>
                </a:solidFill>
                <a:latin typeface="Lato"/>
                <a:ea typeface="Lato"/>
                <a:cs typeface="Lato"/>
              </a:endParaRPr>
            </a:p>
          </p:txBody>
        </p:sp>
        <p:sp>
          <p:nvSpPr>
            <p:cNvPr id="18" name="14 Elipse">
              <a:extLst>
                <a:ext uri="{FF2B5EF4-FFF2-40B4-BE49-F238E27FC236}">
                  <a16:creationId xmlns="" xmlns:a16="http://schemas.microsoft.com/office/drawing/2014/main" id="{B6AF5D59-0F42-4F63-829A-540D466C15EB}"/>
                </a:ext>
              </a:extLst>
            </p:cNvPr>
            <p:cNvSpPr/>
            <p:nvPr/>
          </p:nvSpPr>
          <p:spPr>
            <a:xfrm>
              <a:off x="5436096" y="2374363"/>
              <a:ext cx="999728" cy="233846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9" name="15 Rectángulo">
              <a:extLst>
                <a:ext uri="{FF2B5EF4-FFF2-40B4-BE49-F238E27FC236}">
                  <a16:creationId xmlns="" xmlns:a16="http://schemas.microsoft.com/office/drawing/2014/main" id="{D6B3B8DB-CCB9-40CC-8D9B-988EEB5C9412}"/>
                </a:ext>
              </a:extLst>
            </p:cNvPr>
            <p:cNvSpPr/>
            <p:nvPr/>
          </p:nvSpPr>
          <p:spPr>
            <a:xfrm>
              <a:off x="5291352" y="4640817"/>
              <a:ext cx="1584905" cy="1215120"/>
            </a:xfrm>
            <a:prstGeom prst="rect">
              <a:avLst/>
            </a:prstGeom>
          </p:spPr>
          <p:txBody>
            <a:bodyPr wrap="square">
              <a:spAutoFit/>
            </a:bodyPr>
            <a:lstStyle/>
            <a:p>
              <a:pPr algn="ctr"/>
              <a:r>
                <a:rPr lang="es-AR" sz="700" b="1" dirty="0" err="1">
                  <a:solidFill>
                    <a:srgbClr val="A5A5A5"/>
                  </a:solidFill>
                  <a:latin typeface="Lato"/>
                  <a:ea typeface="Lato"/>
                  <a:cs typeface="Lato"/>
                </a:rPr>
                <a:t>Layer</a:t>
              </a:r>
              <a:endParaRPr lang="es-AR" sz="700" b="1" dirty="0">
                <a:solidFill>
                  <a:srgbClr val="A5A5A5"/>
                </a:solidFill>
                <a:latin typeface="Lato"/>
                <a:ea typeface="Lato"/>
                <a:cs typeface="Lato"/>
              </a:endParaRPr>
            </a:p>
            <a:p>
              <a:pPr algn="ctr"/>
              <a:r>
                <a:rPr lang="es-AR" sz="700" b="1" dirty="0">
                  <a:solidFill>
                    <a:srgbClr val="A5A5A5"/>
                  </a:solidFill>
                  <a:latin typeface="Lato"/>
                  <a:ea typeface="Lato"/>
                  <a:cs typeface="Lato"/>
                </a:rPr>
                <a:t>Refinado (cubos)</a:t>
              </a:r>
            </a:p>
          </p:txBody>
        </p:sp>
        <p:sp>
          <p:nvSpPr>
            <p:cNvPr id="20" name="16 Rectángulo">
              <a:extLst>
                <a:ext uri="{FF2B5EF4-FFF2-40B4-BE49-F238E27FC236}">
                  <a16:creationId xmlns="" xmlns:a16="http://schemas.microsoft.com/office/drawing/2014/main" id="{6F4936DE-C7D5-43A5-8A1B-694293C35A7C}"/>
                </a:ext>
              </a:extLst>
            </p:cNvPr>
            <p:cNvSpPr/>
            <p:nvPr/>
          </p:nvSpPr>
          <p:spPr>
            <a:xfrm>
              <a:off x="6876257" y="4621653"/>
              <a:ext cx="1857489" cy="900091"/>
            </a:xfrm>
            <a:prstGeom prst="rect">
              <a:avLst/>
            </a:prstGeom>
          </p:spPr>
          <p:txBody>
            <a:bodyPr wrap="square">
              <a:spAutoFit/>
            </a:bodyPr>
            <a:lstStyle/>
            <a:p>
              <a:pPr algn="ctr"/>
              <a:r>
                <a:rPr lang="es-AR" sz="700" b="1" dirty="0">
                  <a:solidFill>
                    <a:srgbClr val="70AD47">
                      <a:lumMod val="75000"/>
                    </a:srgbClr>
                  </a:solidFill>
                  <a:latin typeface="Lato"/>
                  <a:ea typeface="Lato"/>
                  <a:cs typeface="Lato"/>
                </a:rPr>
                <a:t>Data</a:t>
              </a:r>
            </a:p>
            <a:p>
              <a:pPr algn="ctr"/>
              <a:r>
                <a:rPr lang="es-AR" sz="700" b="1" dirty="0" err="1">
                  <a:solidFill>
                    <a:srgbClr val="70AD47">
                      <a:lumMod val="75000"/>
                    </a:srgbClr>
                  </a:solidFill>
                  <a:latin typeface="Lato"/>
                  <a:ea typeface="Lato"/>
                  <a:cs typeface="Lato"/>
                </a:rPr>
                <a:t>warehouse</a:t>
              </a:r>
              <a:endParaRPr lang="es-AR" sz="700" b="1" dirty="0">
                <a:solidFill>
                  <a:srgbClr val="70AD47">
                    <a:lumMod val="75000"/>
                  </a:srgbClr>
                </a:solidFill>
                <a:latin typeface="Lato"/>
                <a:ea typeface="Lato"/>
                <a:cs typeface="Lato"/>
              </a:endParaRPr>
            </a:p>
          </p:txBody>
        </p:sp>
      </p:grpSp>
      <p:sp>
        <p:nvSpPr>
          <p:cNvPr id="28" name="Rectángulo 2"/>
          <p:cNvSpPr/>
          <p:nvPr/>
        </p:nvSpPr>
        <p:spPr>
          <a:xfrm>
            <a:off x="264489" y="1223214"/>
            <a:ext cx="7433807" cy="1015663"/>
          </a:xfrm>
          <a:prstGeom prst="rect">
            <a:avLst/>
          </a:prstGeom>
        </p:spPr>
        <p:txBody>
          <a:bodyPr wrap="square">
            <a:spAutoFit/>
          </a:bodyPr>
          <a:lstStyle/>
          <a:p>
            <a:pPr algn="r"/>
            <a:r>
              <a:rPr lang="es-AR" altLang="es-AR" sz="3000" b="1" kern="0" dirty="0">
                <a:solidFill>
                  <a:prstClr val="black"/>
                </a:solidFill>
                <a:latin typeface="Raleway"/>
                <a:ea typeface="Raleway"/>
                <a:cs typeface="Raleway"/>
                <a:sym typeface="Quattrocento Sans" panose="020B0502050000020003" pitchFamily="34" charset="0"/>
              </a:rPr>
              <a:t>Gobierno del Dato en un Data </a:t>
            </a:r>
            <a:r>
              <a:rPr lang="es-AR" altLang="es-AR" sz="3000" b="1" kern="0" dirty="0" smtClean="0">
                <a:solidFill>
                  <a:prstClr val="black"/>
                </a:solidFill>
                <a:latin typeface="Raleway"/>
                <a:ea typeface="Raleway"/>
                <a:cs typeface="Raleway"/>
                <a:sym typeface="Quattrocento Sans" panose="020B0502050000020003" pitchFamily="34" charset="0"/>
              </a:rPr>
              <a:t>Lake</a:t>
            </a:r>
          </a:p>
          <a:p>
            <a:pPr algn="ctr"/>
            <a:r>
              <a:rPr lang="es-AR" altLang="es-AR" sz="3000" b="1" kern="0" dirty="0" smtClean="0">
                <a:solidFill>
                  <a:srgbClr val="00B050"/>
                </a:solidFill>
                <a:latin typeface="Raleway"/>
                <a:ea typeface="Raleway"/>
                <a:cs typeface="Raleway"/>
                <a:sym typeface="Quattrocento Sans" panose="020B0502050000020003" pitchFamily="34" charset="0"/>
              </a:rPr>
              <a:t>Conceptos </a:t>
            </a:r>
            <a:endParaRPr lang="es-AR" sz="3000" b="1" kern="0" dirty="0">
              <a:solidFill>
                <a:srgbClr val="00B050"/>
              </a:solidFill>
              <a:latin typeface="Raleway"/>
              <a:ea typeface="Raleway"/>
              <a:cs typeface="Raleway"/>
              <a:sym typeface="Raleway"/>
            </a:endParaRPr>
          </a:p>
        </p:txBody>
      </p:sp>
      <p:sp>
        <p:nvSpPr>
          <p:cNvPr id="2" name="1 Botón de acción: Volver">
            <a:hlinkClick r:id="rId3" action="ppaction://hlinksldjump" highlightClick="1"/>
          </p:cNvPr>
          <p:cNvSpPr/>
          <p:nvPr/>
        </p:nvSpPr>
        <p:spPr>
          <a:xfrm>
            <a:off x="11734800" y="5669280"/>
            <a:ext cx="274320" cy="21336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887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Google Shape;156;p28">
            <a:extLst>
              <a:ext uri="{FF2B5EF4-FFF2-40B4-BE49-F238E27FC236}">
                <a16:creationId xmlns:a16="http://schemas.microsoft.com/office/drawing/2014/main" xmlns="" id="{9EC877E9-0FCF-499D-B25F-4B3F5F104C4E}"/>
              </a:ext>
            </a:extLst>
          </p:cNvPr>
          <p:cNvSpPr txBox="1"/>
          <p:nvPr/>
        </p:nvSpPr>
        <p:spPr>
          <a:xfrm>
            <a:off x="324369" y="2056223"/>
            <a:ext cx="11492709" cy="5954732"/>
          </a:xfrm>
          <a:prstGeom prst="rect">
            <a:avLst/>
          </a:prstGeom>
          <a:noFill/>
          <a:ln>
            <a:noFill/>
          </a:ln>
        </p:spPr>
        <p:txBody>
          <a:bodyPr spcFirstLastPara="1" wrap="square" lIns="91425" tIns="91425" rIns="91425" bIns="91425" anchor="t" anchorCtr="0">
            <a:noAutofit/>
          </a:bodyPr>
          <a:lstStyle/>
          <a:p>
            <a:pPr marL="285750" indent="-285750" algn="just">
              <a:buFont typeface="Arial" pitchFamily="34" charset="0"/>
              <a:buChar char="•"/>
            </a:pPr>
            <a:endParaRPr lang="es-AR" sz="2000" b="1" dirty="0">
              <a:solidFill>
                <a:srgbClr val="38761D"/>
              </a:solidFill>
              <a:latin typeface="Raleway"/>
            </a:endParaRPr>
          </a:p>
          <a:p>
            <a:pPr algn="just"/>
            <a:r>
              <a:rPr lang="es-AR" sz="2000" b="1" dirty="0" smtClean="0">
                <a:solidFill>
                  <a:srgbClr val="38761D"/>
                </a:solidFill>
                <a:latin typeface="Raleway"/>
              </a:rPr>
              <a:t>ESTANDARES INTERNACIONALES</a:t>
            </a:r>
          </a:p>
          <a:p>
            <a:pPr marL="285750" indent="-285750" algn="just">
              <a:buFont typeface="Arial" pitchFamily="34" charset="0"/>
              <a:buChar char="•"/>
            </a:pPr>
            <a:endParaRPr lang="es-AR" sz="2000" b="1" dirty="0">
              <a:solidFill>
                <a:srgbClr val="38761D"/>
              </a:solidFill>
              <a:latin typeface="Raleway"/>
            </a:endParaRPr>
          </a:p>
          <a:p>
            <a:pPr algn="just"/>
            <a:r>
              <a:rPr lang="es-AR" sz="2000" dirty="0" smtClean="0">
                <a:solidFill>
                  <a:prstClr val="black"/>
                </a:solidFill>
              </a:rPr>
              <a:t>Legal </a:t>
            </a:r>
            <a:r>
              <a:rPr lang="es-AR" sz="2000" dirty="0" err="1">
                <a:solidFill>
                  <a:prstClr val="black"/>
                </a:solidFill>
              </a:rPr>
              <a:t>entity</a:t>
            </a:r>
            <a:r>
              <a:rPr lang="es-AR" sz="2000" dirty="0">
                <a:solidFill>
                  <a:prstClr val="black"/>
                </a:solidFill>
              </a:rPr>
              <a:t> </a:t>
            </a:r>
            <a:r>
              <a:rPr lang="es-AR" sz="2000" dirty="0" err="1" smtClean="0">
                <a:solidFill>
                  <a:prstClr val="black"/>
                </a:solidFill>
              </a:rPr>
              <a:t>identifier</a:t>
            </a:r>
            <a:endParaRPr lang="es-AR" sz="2000" dirty="0" smtClean="0">
              <a:solidFill>
                <a:prstClr val="black"/>
              </a:solidFill>
            </a:endParaRPr>
          </a:p>
          <a:p>
            <a:pPr lvl="2" algn="just"/>
            <a:r>
              <a:rPr lang="en-US" i="1" dirty="0"/>
              <a:t>The Legal Entity Identifier (LEI) is a 20-character, alpha-numeric code based on the ISO 17442 standard developed by the International Organization for Standardization (ISO). It connects to key reference information that enables clear and unique identification of legal entities participating in financial transactions. Each LEI contains information about an entity’s ownership structure and thus answers the questions of </a:t>
            </a:r>
            <a:r>
              <a:rPr lang="en-US" i="1" dirty="0">
                <a:hlinkClick r:id="rId2"/>
              </a:rPr>
              <a:t>'who is who’</a:t>
            </a:r>
            <a:r>
              <a:rPr lang="en-US" i="1" dirty="0"/>
              <a:t> and </a:t>
            </a:r>
            <a:r>
              <a:rPr lang="en-US" i="1" dirty="0">
                <a:hlinkClick r:id="rId3"/>
              </a:rPr>
              <a:t>‘who owns whom’</a:t>
            </a:r>
            <a:r>
              <a:rPr lang="en-US" i="1" dirty="0"/>
              <a:t>. Simply put, the publicly available LEI data pool can be regarded as a global directory, which greatly enhances transparency in the global marketplace</a:t>
            </a:r>
            <a:r>
              <a:rPr lang="en-US" i="1" dirty="0" smtClean="0"/>
              <a:t>.</a:t>
            </a:r>
          </a:p>
          <a:p>
            <a:pPr lvl="2" algn="just"/>
            <a:endParaRPr lang="es-AR" i="1" dirty="0">
              <a:solidFill>
                <a:prstClr val="black"/>
              </a:solidFill>
            </a:endParaRPr>
          </a:p>
          <a:p>
            <a:pPr algn="just"/>
            <a:r>
              <a:rPr lang="es-AR" sz="2000" dirty="0" smtClean="0">
                <a:solidFill>
                  <a:prstClr val="black"/>
                </a:solidFill>
              </a:rPr>
              <a:t>Otros: </a:t>
            </a:r>
            <a:r>
              <a:rPr lang="es-AR" sz="2000" dirty="0" err="1" smtClean="0">
                <a:solidFill>
                  <a:prstClr val="black"/>
                </a:solidFill>
              </a:rPr>
              <a:t>Unique</a:t>
            </a:r>
            <a:r>
              <a:rPr lang="es-AR" sz="2000" dirty="0" smtClean="0">
                <a:solidFill>
                  <a:prstClr val="black"/>
                </a:solidFill>
              </a:rPr>
              <a:t> </a:t>
            </a:r>
            <a:r>
              <a:rPr lang="es-AR" sz="2000" dirty="0" err="1">
                <a:solidFill>
                  <a:prstClr val="black"/>
                </a:solidFill>
              </a:rPr>
              <a:t>transaction</a:t>
            </a:r>
            <a:r>
              <a:rPr lang="es-AR" sz="2000" dirty="0">
                <a:solidFill>
                  <a:prstClr val="black"/>
                </a:solidFill>
              </a:rPr>
              <a:t> </a:t>
            </a:r>
            <a:r>
              <a:rPr lang="es-AR" sz="2000" dirty="0" err="1" smtClean="0">
                <a:solidFill>
                  <a:prstClr val="black"/>
                </a:solidFill>
              </a:rPr>
              <a:t>identifier</a:t>
            </a:r>
            <a:r>
              <a:rPr lang="es-AR" sz="2000" dirty="0">
                <a:solidFill>
                  <a:prstClr val="black"/>
                </a:solidFill>
              </a:rPr>
              <a:t>, SDMX </a:t>
            </a:r>
            <a:r>
              <a:rPr lang="es-AR" sz="2000" dirty="0" err="1">
                <a:solidFill>
                  <a:prstClr val="black"/>
                </a:solidFill>
              </a:rPr>
              <a:t>code</a:t>
            </a:r>
            <a:r>
              <a:rPr lang="es-AR" sz="2000" dirty="0">
                <a:solidFill>
                  <a:prstClr val="black"/>
                </a:solidFill>
              </a:rPr>
              <a:t> </a:t>
            </a:r>
            <a:r>
              <a:rPr lang="es-AR" sz="2000" dirty="0" err="1">
                <a:solidFill>
                  <a:prstClr val="black"/>
                </a:solidFill>
              </a:rPr>
              <a:t>lists</a:t>
            </a:r>
            <a:r>
              <a:rPr lang="es-AR" sz="2000" dirty="0">
                <a:solidFill>
                  <a:prstClr val="black"/>
                </a:solidFill>
              </a:rPr>
              <a:t>, </a:t>
            </a:r>
            <a:r>
              <a:rPr lang="es-AR" sz="2000" dirty="0" err="1">
                <a:solidFill>
                  <a:prstClr val="black"/>
                </a:solidFill>
              </a:rPr>
              <a:t>United</a:t>
            </a:r>
            <a:r>
              <a:rPr lang="es-AR" sz="2000" dirty="0">
                <a:solidFill>
                  <a:prstClr val="black"/>
                </a:solidFill>
              </a:rPr>
              <a:t> </a:t>
            </a:r>
            <a:r>
              <a:rPr lang="es-AR" sz="2000" dirty="0" err="1">
                <a:solidFill>
                  <a:prstClr val="black"/>
                </a:solidFill>
              </a:rPr>
              <a:t>Nations</a:t>
            </a:r>
            <a:r>
              <a:rPr lang="es-AR" sz="2000" dirty="0">
                <a:solidFill>
                  <a:prstClr val="black"/>
                </a:solidFill>
              </a:rPr>
              <a:t> Standard </a:t>
            </a:r>
            <a:r>
              <a:rPr lang="es-AR" sz="2000" dirty="0" err="1">
                <a:solidFill>
                  <a:prstClr val="black"/>
                </a:solidFill>
              </a:rPr>
              <a:t>Products</a:t>
            </a:r>
            <a:r>
              <a:rPr lang="es-AR" sz="2000" dirty="0">
                <a:solidFill>
                  <a:prstClr val="black"/>
                </a:solidFill>
              </a:rPr>
              <a:t> and </a:t>
            </a:r>
            <a:r>
              <a:rPr lang="es-AR" sz="2000" dirty="0" err="1">
                <a:solidFill>
                  <a:prstClr val="black"/>
                </a:solidFill>
              </a:rPr>
              <a:t>Services</a:t>
            </a:r>
            <a:r>
              <a:rPr lang="es-AR" sz="2000" dirty="0">
                <a:solidFill>
                  <a:prstClr val="black"/>
                </a:solidFill>
              </a:rPr>
              <a:t> </a:t>
            </a:r>
            <a:r>
              <a:rPr lang="es-AR" sz="2000" dirty="0" err="1">
                <a:solidFill>
                  <a:prstClr val="black"/>
                </a:solidFill>
              </a:rPr>
              <a:t>Code</a:t>
            </a:r>
            <a:r>
              <a:rPr lang="es-AR" sz="2000" dirty="0">
                <a:solidFill>
                  <a:prstClr val="black"/>
                </a:solidFill>
              </a:rPr>
              <a:t> (UNSPSC), Bar </a:t>
            </a:r>
            <a:r>
              <a:rPr lang="es-AR" sz="2000" dirty="0" err="1">
                <a:solidFill>
                  <a:prstClr val="black"/>
                </a:solidFill>
              </a:rPr>
              <a:t>Codes</a:t>
            </a:r>
            <a:r>
              <a:rPr lang="es-AR" sz="2000" dirty="0">
                <a:solidFill>
                  <a:prstClr val="black"/>
                </a:solidFill>
              </a:rPr>
              <a:t>: </a:t>
            </a:r>
            <a:r>
              <a:rPr lang="es-AR" sz="2000" dirty="0" err="1">
                <a:solidFill>
                  <a:prstClr val="black"/>
                </a:solidFill>
              </a:rPr>
              <a:t>European</a:t>
            </a:r>
            <a:r>
              <a:rPr lang="es-AR" sz="2000" dirty="0">
                <a:solidFill>
                  <a:prstClr val="black"/>
                </a:solidFill>
              </a:rPr>
              <a:t> </a:t>
            </a:r>
            <a:r>
              <a:rPr lang="es-AR" sz="2000" dirty="0" err="1">
                <a:solidFill>
                  <a:prstClr val="black"/>
                </a:solidFill>
              </a:rPr>
              <a:t>Article</a:t>
            </a:r>
            <a:r>
              <a:rPr lang="es-AR" sz="2000" dirty="0">
                <a:solidFill>
                  <a:prstClr val="black"/>
                </a:solidFill>
              </a:rPr>
              <a:t> </a:t>
            </a:r>
            <a:r>
              <a:rPr lang="es-AR" sz="2000" dirty="0" err="1">
                <a:solidFill>
                  <a:prstClr val="black"/>
                </a:solidFill>
              </a:rPr>
              <a:t>Number</a:t>
            </a:r>
            <a:r>
              <a:rPr lang="es-AR" sz="2000" dirty="0">
                <a:solidFill>
                  <a:prstClr val="black"/>
                </a:solidFill>
              </a:rPr>
              <a:t> (EAN</a:t>
            </a:r>
            <a:r>
              <a:rPr lang="es-AR" sz="2000" dirty="0" smtClean="0">
                <a:solidFill>
                  <a:prstClr val="black"/>
                </a:solidFill>
              </a:rPr>
              <a:t>),  </a:t>
            </a:r>
            <a:r>
              <a:rPr lang="es-AR" sz="2000" dirty="0">
                <a:solidFill>
                  <a:prstClr val="black"/>
                </a:solidFill>
              </a:rPr>
              <a:t>Global </a:t>
            </a:r>
            <a:r>
              <a:rPr lang="es-AR" sz="2000" dirty="0" err="1">
                <a:solidFill>
                  <a:prstClr val="black"/>
                </a:solidFill>
              </a:rPr>
              <a:t>Trade</a:t>
            </a:r>
            <a:r>
              <a:rPr lang="es-AR" sz="2000" dirty="0">
                <a:solidFill>
                  <a:prstClr val="black"/>
                </a:solidFill>
              </a:rPr>
              <a:t> </a:t>
            </a:r>
            <a:r>
              <a:rPr lang="es-AR" sz="2000" dirty="0" err="1">
                <a:solidFill>
                  <a:prstClr val="black"/>
                </a:solidFill>
              </a:rPr>
              <a:t>Item</a:t>
            </a:r>
            <a:r>
              <a:rPr lang="es-AR" sz="2000" dirty="0">
                <a:solidFill>
                  <a:prstClr val="black"/>
                </a:solidFill>
              </a:rPr>
              <a:t> </a:t>
            </a:r>
            <a:r>
              <a:rPr lang="es-AR" sz="2000" dirty="0" err="1">
                <a:solidFill>
                  <a:prstClr val="black"/>
                </a:solidFill>
              </a:rPr>
              <a:t>Number</a:t>
            </a:r>
            <a:r>
              <a:rPr lang="es-AR" sz="2000" dirty="0">
                <a:solidFill>
                  <a:prstClr val="black"/>
                </a:solidFill>
              </a:rPr>
              <a:t> (GTIN</a:t>
            </a:r>
            <a:r>
              <a:rPr lang="es-AR" sz="2000" dirty="0" smtClean="0">
                <a:solidFill>
                  <a:prstClr val="black"/>
                </a:solidFill>
              </a:rPr>
              <a:t>)</a:t>
            </a:r>
            <a:endParaRPr lang="es-AR" sz="2000" dirty="0">
              <a:solidFill>
                <a:prstClr val="black"/>
              </a:solidFill>
            </a:endParaRPr>
          </a:p>
          <a:p>
            <a:pPr marL="285750" indent="-285750" algn="just">
              <a:buFont typeface="Arial" pitchFamily="34" charset="0"/>
              <a:buChar char="•"/>
            </a:pPr>
            <a:endParaRPr lang="es-AR" sz="2000" b="1" dirty="0">
              <a:solidFill>
                <a:srgbClr val="38761D"/>
              </a:solidFill>
              <a:latin typeface="Raleway"/>
            </a:endParaRPr>
          </a:p>
          <a:p>
            <a:pPr marL="285750" indent="-285750" algn="just">
              <a:buFont typeface="Arial" pitchFamily="34" charset="0"/>
              <a:buChar char="•"/>
            </a:pPr>
            <a:endParaRPr sz="2000" dirty="0">
              <a:solidFill>
                <a:srgbClr val="666666"/>
              </a:solidFill>
            </a:endParaRPr>
          </a:p>
          <a:p>
            <a:endParaRPr sz="2000" dirty="0">
              <a:solidFill>
                <a:srgbClr val="666666"/>
              </a:solidFill>
            </a:endParaRPr>
          </a:p>
        </p:txBody>
      </p:sp>
      <p:sp>
        <p:nvSpPr>
          <p:cNvPr id="21" name="Título 1">
            <a:extLst>
              <a:ext uri="{FF2B5EF4-FFF2-40B4-BE49-F238E27FC236}">
                <a16:creationId xmlns:a16="http://schemas.microsoft.com/office/drawing/2014/main" xmlns="" id="{575D8087-E1C9-4CA4-8367-8EE5A412B608}"/>
              </a:ext>
            </a:extLst>
          </p:cNvPr>
          <p:cNvSpPr txBox="1">
            <a:spLocks/>
          </p:cNvSpPr>
          <p:nvPr/>
        </p:nvSpPr>
        <p:spPr>
          <a:xfrm>
            <a:off x="403295" y="344794"/>
            <a:ext cx="10982325" cy="720000"/>
          </a:xfrm>
          <a:prstGeom prst="rect">
            <a:avLst/>
          </a:prstGeom>
          <a:solidFill>
            <a:schemeClr val="accent2">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a:lstStyle>
          <a:p>
            <a:r>
              <a:rPr lang="es-ES" sz="3600" dirty="0">
                <a:solidFill>
                  <a:prstClr val="white"/>
                </a:solidFill>
              </a:rPr>
              <a:t>Almacenamiento de datos – Data Storage (cont.)</a:t>
            </a:r>
            <a:endParaRPr lang="es-AR" sz="3600" dirty="0">
              <a:solidFill>
                <a:prstClr val="white"/>
              </a:solidFill>
            </a:endParaRPr>
          </a:p>
        </p:txBody>
      </p:sp>
      <p:grpSp>
        <p:nvGrpSpPr>
          <p:cNvPr id="11" name="2 Grupo">
            <a:extLst>
              <a:ext uri="{FF2B5EF4-FFF2-40B4-BE49-F238E27FC236}">
                <a16:creationId xmlns:a16="http://schemas.microsoft.com/office/drawing/2014/main" xmlns="" id="{06B5ABBC-BA82-4FDB-988E-FDA22C1EC21E}"/>
              </a:ext>
            </a:extLst>
          </p:cNvPr>
          <p:cNvGrpSpPr/>
          <p:nvPr/>
        </p:nvGrpSpPr>
        <p:grpSpPr>
          <a:xfrm>
            <a:off x="7698296" y="1197926"/>
            <a:ext cx="2952328" cy="1355852"/>
            <a:chOff x="323528" y="1890760"/>
            <a:chExt cx="8410218" cy="3965178"/>
          </a:xfrm>
        </p:grpSpPr>
        <p:pic>
          <p:nvPicPr>
            <p:cNvPr id="12" name="Google Shape;555;p51" descr="Titulo de la imagen">
              <a:extLst>
                <a:ext uri="{FF2B5EF4-FFF2-40B4-BE49-F238E27FC236}">
                  <a16:creationId xmlns:a16="http://schemas.microsoft.com/office/drawing/2014/main" xmlns="" id="{8668E06E-1D65-4BBA-A2CD-E287BE306905}"/>
                </a:ext>
              </a:extLst>
            </p:cNvPr>
            <p:cNvPicPr preferRelativeResize="0"/>
            <p:nvPr/>
          </p:nvPicPr>
          <p:blipFill rotWithShape="1">
            <a:blip r:embed="rId4">
              <a:alphaModFix/>
            </a:blip>
            <a:srcRect/>
            <a:stretch/>
          </p:blipFill>
          <p:spPr>
            <a:xfrm>
              <a:off x="1142013" y="1890760"/>
              <a:ext cx="6970436" cy="2822066"/>
            </a:xfrm>
            <a:prstGeom prst="rect">
              <a:avLst/>
            </a:prstGeom>
            <a:noFill/>
            <a:ln>
              <a:noFill/>
            </a:ln>
          </p:spPr>
        </p:pic>
        <p:sp>
          <p:nvSpPr>
            <p:cNvPr id="13" name="9 Rectángulo">
              <a:extLst>
                <a:ext uri="{FF2B5EF4-FFF2-40B4-BE49-F238E27FC236}">
                  <a16:creationId xmlns:a16="http://schemas.microsoft.com/office/drawing/2014/main" xmlns="" id="{51900990-0E05-487F-8716-02E152C94593}"/>
                </a:ext>
              </a:extLst>
            </p:cNvPr>
            <p:cNvSpPr/>
            <p:nvPr/>
          </p:nvSpPr>
          <p:spPr>
            <a:xfrm>
              <a:off x="323528" y="4784252"/>
              <a:ext cx="2016225" cy="900091"/>
            </a:xfrm>
            <a:prstGeom prst="rect">
              <a:avLst/>
            </a:prstGeom>
          </p:spPr>
          <p:txBody>
            <a:bodyPr wrap="square">
              <a:spAutoFit/>
            </a:bodyPr>
            <a:lstStyle/>
            <a:p>
              <a:r>
                <a:rPr lang="es-AR" sz="700" b="1" dirty="0">
                  <a:solidFill>
                    <a:prstClr val="black"/>
                  </a:solidFill>
                  <a:latin typeface="Lato"/>
                  <a:ea typeface="Lato"/>
                  <a:cs typeface="Lato"/>
                </a:rPr>
                <a:t>SISTEMA DE CAPAS</a:t>
              </a:r>
            </a:p>
          </p:txBody>
        </p:sp>
        <p:sp>
          <p:nvSpPr>
            <p:cNvPr id="14" name="10 Rectángulo">
              <a:extLst>
                <a:ext uri="{FF2B5EF4-FFF2-40B4-BE49-F238E27FC236}">
                  <a16:creationId xmlns:a16="http://schemas.microsoft.com/office/drawing/2014/main" xmlns="" id="{291467B6-4FA1-4076-94C5-B9A39AFE76E9}"/>
                </a:ext>
              </a:extLst>
            </p:cNvPr>
            <p:cNvSpPr/>
            <p:nvPr/>
          </p:nvSpPr>
          <p:spPr>
            <a:xfrm>
              <a:off x="2051721" y="4640817"/>
              <a:ext cx="2016225" cy="900091"/>
            </a:xfrm>
            <a:prstGeom prst="rect">
              <a:avLst/>
            </a:prstGeom>
          </p:spPr>
          <p:txBody>
            <a:bodyPr wrap="square">
              <a:spAutoFit/>
            </a:bodyPr>
            <a:lstStyle/>
            <a:p>
              <a:pPr algn="ctr"/>
              <a:r>
                <a:rPr lang="es-AR" sz="700" b="1" dirty="0" err="1">
                  <a:solidFill>
                    <a:srgbClr val="FF0000"/>
                  </a:solidFill>
                  <a:latin typeface="Lato"/>
                  <a:ea typeface="Lato"/>
                  <a:cs typeface="Lato"/>
                </a:rPr>
                <a:t>Layer</a:t>
              </a:r>
              <a:r>
                <a:rPr lang="es-AR" sz="700" b="1" dirty="0">
                  <a:solidFill>
                    <a:srgbClr val="FF0000"/>
                  </a:solidFill>
                  <a:latin typeface="Lato"/>
                  <a:ea typeface="Lato"/>
                  <a:cs typeface="Lato"/>
                </a:rPr>
                <a:t> </a:t>
              </a:r>
            </a:p>
            <a:p>
              <a:pPr algn="ctr"/>
              <a:r>
                <a:rPr lang="es-AR" sz="700" b="1" dirty="0">
                  <a:solidFill>
                    <a:srgbClr val="FF0000"/>
                  </a:solidFill>
                  <a:latin typeface="Lato"/>
                  <a:ea typeface="Lato"/>
                  <a:cs typeface="Lato"/>
                </a:rPr>
                <a:t>Operativo</a:t>
              </a:r>
            </a:p>
          </p:txBody>
        </p:sp>
        <p:sp>
          <p:nvSpPr>
            <p:cNvPr id="15" name="11 Elipse">
              <a:extLst>
                <a:ext uri="{FF2B5EF4-FFF2-40B4-BE49-F238E27FC236}">
                  <a16:creationId xmlns:a16="http://schemas.microsoft.com/office/drawing/2014/main" xmlns="" id="{D1A2C76A-C925-4715-A093-1A20DA399071}"/>
                </a:ext>
              </a:extLst>
            </p:cNvPr>
            <p:cNvSpPr/>
            <p:nvPr/>
          </p:nvSpPr>
          <p:spPr>
            <a:xfrm>
              <a:off x="1979712" y="2310770"/>
              <a:ext cx="2304256" cy="2402056"/>
            </a:xfrm>
            <a:prstGeom prst="ellipse">
              <a:avLst/>
            </a:prstGeom>
            <a:noFill/>
            <a:ln>
              <a:solidFill>
                <a:srgbClr val="EA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12 Elipse">
              <a:extLst>
                <a:ext uri="{FF2B5EF4-FFF2-40B4-BE49-F238E27FC236}">
                  <a16:creationId xmlns:a16="http://schemas.microsoft.com/office/drawing/2014/main" xmlns="" id="{975545A5-8821-405A-9DB1-260F64DFEEE0}"/>
                </a:ext>
              </a:extLst>
            </p:cNvPr>
            <p:cNvSpPr/>
            <p:nvPr/>
          </p:nvSpPr>
          <p:spPr>
            <a:xfrm>
              <a:off x="4355976" y="2363033"/>
              <a:ext cx="999728" cy="23497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7" name="13 Rectángulo">
              <a:extLst>
                <a:ext uri="{FF2B5EF4-FFF2-40B4-BE49-F238E27FC236}">
                  <a16:creationId xmlns:a16="http://schemas.microsoft.com/office/drawing/2014/main" xmlns="" id="{573E0AC6-6AA6-4A87-A513-25B4FD7E6DA5}"/>
                </a:ext>
              </a:extLst>
            </p:cNvPr>
            <p:cNvSpPr/>
            <p:nvPr/>
          </p:nvSpPr>
          <p:spPr>
            <a:xfrm>
              <a:off x="3779911" y="4640817"/>
              <a:ext cx="1511438" cy="1215121"/>
            </a:xfrm>
            <a:prstGeom prst="rect">
              <a:avLst/>
            </a:prstGeom>
            <a:ln>
              <a:noFill/>
            </a:ln>
          </p:spPr>
          <p:txBody>
            <a:bodyPr wrap="square">
              <a:spAutoFit/>
            </a:bodyPr>
            <a:lstStyle/>
            <a:p>
              <a:pPr algn="ctr"/>
              <a:r>
                <a:rPr lang="es-AR" sz="700" b="1" dirty="0" err="1">
                  <a:solidFill>
                    <a:srgbClr val="00B050"/>
                  </a:solidFill>
                  <a:latin typeface="Lato"/>
                  <a:ea typeface="Lato"/>
                  <a:cs typeface="Lato"/>
                </a:rPr>
                <a:t>Layer</a:t>
              </a:r>
              <a:r>
                <a:rPr lang="es-AR" sz="700" b="1" dirty="0">
                  <a:solidFill>
                    <a:srgbClr val="00B050"/>
                  </a:solidFill>
                  <a:latin typeface="Lato"/>
                  <a:ea typeface="Lato"/>
                  <a:cs typeface="Lato"/>
                </a:rPr>
                <a:t> </a:t>
              </a:r>
              <a:r>
                <a:rPr lang="es-AR" sz="700" b="1" dirty="0" err="1">
                  <a:solidFill>
                    <a:srgbClr val="00B050"/>
                  </a:solidFill>
                  <a:latin typeface="Lato"/>
                  <a:ea typeface="Lato"/>
                  <a:cs typeface="Lato"/>
                </a:rPr>
                <a:t>confiabilizado</a:t>
              </a:r>
              <a:endParaRPr lang="es-AR" sz="700" b="1" dirty="0">
                <a:solidFill>
                  <a:srgbClr val="00B050"/>
                </a:solidFill>
                <a:latin typeface="Lato"/>
                <a:ea typeface="Lato"/>
                <a:cs typeface="Lato"/>
              </a:endParaRPr>
            </a:p>
          </p:txBody>
        </p:sp>
        <p:sp>
          <p:nvSpPr>
            <p:cNvPr id="18" name="14 Elipse">
              <a:extLst>
                <a:ext uri="{FF2B5EF4-FFF2-40B4-BE49-F238E27FC236}">
                  <a16:creationId xmlns:a16="http://schemas.microsoft.com/office/drawing/2014/main" xmlns="" id="{B6AF5D59-0F42-4F63-829A-540D466C15EB}"/>
                </a:ext>
              </a:extLst>
            </p:cNvPr>
            <p:cNvSpPr/>
            <p:nvPr/>
          </p:nvSpPr>
          <p:spPr>
            <a:xfrm>
              <a:off x="5436096" y="2374363"/>
              <a:ext cx="999728" cy="233846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9" name="15 Rectángulo">
              <a:extLst>
                <a:ext uri="{FF2B5EF4-FFF2-40B4-BE49-F238E27FC236}">
                  <a16:creationId xmlns:a16="http://schemas.microsoft.com/office/drawing/2014/main" xmlns="" id="{D6B3B8DB-CCB9-40CC-8D9B-988EEB5C9412}"/>
                </a:ext>
              </a:extLst>
            </p:cNvPr>
            <p:cNvSpPr/>
            <p:nvPr/>
          </p:nvSpPr>
          <p:spPr>
            <a:xfrm>
              <a:off x="5291352" y="4640817"/>
              <a:ext cx="1584905" cy="1215120"/>
            </a:xfrm>
            <a:prstGeom prst="rect">
              <a:avLst/>
            </a:prstGeom>
          </p:spPr>
          <p:txBody>
            <a:bodyPr wrap="square">
              <a:spAutoFit/>
            </a:bodyPr>
            <a:lstStyle/>
            <a:p>
              <a:pPr algn="ctr"/>
              <a:r>
                <a:rPr lang="es-AR" sz="700" b="1" dirty="0" err="1">
                  <a:solidFill>
                    <a:srgbClr val="A5A5A5"/>
                  </a:solidFill>
                  <a:latin typeface="Lato"/>
                  <a:ea typeface="Lato"/>
                  <a:cs typeface="Lato"/>
                </a:rPr>
                <a:t>Layer</a:t>
              </a:r>
              <a:endParaRPr lang="es-AR" sz="700" b="1" dirty="0">
                <a:solidFill>
                  <a:srgbClr val="A5A5A5"/>
                </a:solidFill>
                <a:latin typeface="Lato"/>
                <a:ea typeface="Lato"/>
                <a:cs typeface="Lato"/>
              </a:endParaRPr>
            </a:p>
            <a:p>
              <a:pPr algn="ctr"/>
              <a:r>
                <a:rPr lang="es-AR" sz="700" b="1" dirty="0">
                  <a:solidFill>
                    <a:srgbClr val="A5A5A5"/>
                  </a:solidFill>
                  <a:latin typeface="Lato"/>
                  <a:ea typeface="Lato"/>
                  <a:cs typeface="Lato"/>
                </a:rPr>
                <a:t>Refinado (cubos)</a:t>
              </a:r>
            </a:p>
          </p:txBody>
        </p:sp>
        <p:sp>
          <p:nvSpPr>
            <p:cNvPr id="20" name="16 Rectángulo">
              <a:extLst>
                <a:ext uri="{FF2B5EF4-FFF2-40B4-BE49-F238E27FC236}">
                  <a16:creationId xmlns:a16="http://schemas.microsoft.com/office/drawing/2014/main" xmlns="" id="{6F4936DE-C7D5-43A5-8A1B-694293C35A7C}"/>
                </a:ext>
              </a:extLst>
            </p:cNvPr>
            <p:cNvSpPr/>
            <p:nvPr/>
          </p:nvSpPr>
          <p:spPr>
            <a:xfrm>
              <a:off x="6876257" y="4621653"/>
              <a:ext cx="1857489" cy="900091"/>
            </a:xfrm>
            <a:prstGeom prst="rect">
              <a:avLst/>
            </a:prstGeom>
          </p:spPr>
          <p:txBody>
            <a:bodyPr wrap="square">
              <a:spAutoFit/>
            </a:bodyPr>
            <a:lstStyle/>
            <a:p>
              <a:pPr algn="ctr"/>
              <a:r>
                <a:rPr lang="es-AR" sz="700" b="1" dirty="0">
                  <a:solidFill>
                    <a:srgbClr val="70AD47">
                      <a:lumMod val="75000"/>
                    </a:srgbClr>
                  </a:solidFill>
                  <a:latin typeface="Lato"/>
                  <a:ea typeface="Lato"/>
                  <a:cs typeface="Lato"/>
                </a:rPr>
                <a:t>Data</a:t>
              </a:r>
            </a:p>
            <a:p>
              <a:pPr algn="ctr"/>
              <a:r>
                <a:rPr lang="es-AR" sz="700" b="1" dirty="0" err="1">
                  <a:solidFill>
                    <a:srgbClr val="70AD47">
                      <a:lumMod val="75000"/>
                    </a:srgbClr>
                  </a:solidFill>
                  <a:latin typeface="Lato"/>
                  <a:ea typeface="Lato"/>
                  <a:cs typeface="Lato"/>
                </a:rPr>
                <a:t>warehouse</a:t>
              </a:r>
              <a:endParaRPr lang="es-AR" sz="700" b="1" dirty="0">
                <a:solidFill>
                  <a:srgbClr val="70AD47">
                    <a:lumMod val="75000"/>
                  </a:srgbClr>
                </a:solidFill>
                <a:latin typeface="Lato"/>
                <a:ea typeface="Lato"/>
                <a:cs typeface="Lato"/>
              </a:endParaRPr>
            </a:p>
          </p:txBody>
        </p:sp>
      </p:grpSp>
      <p:sp>
        <p:nvSpPr>
          <p:cNvPr id="28" name="Rectángulo 2"/>
          <p:cNvSpPr/>
          <p:nvPr/>
        </p:nvSpPr>
        <p:spPr>
          <a:xfrm>
            <a:off x="264489" y="1223214"/>
            <a:ext cx="7433807" cy="1015663"/>
          </a:xfrm>
          <a:prstGeom prst="rect">
            <a:avLst/>
          </a:prstGeom>
        </p:spPr>
        <p:txBody>
          <a:bodyPr wrap="square">
            <a:spAutoFit/>
          </a:bodyPr>
          <a:lstStyle/>
          <a:p>
            <a:pPr algn="r"/>
            <a:r>
              <a:rPr lang="es-AR" altLang="es-AR" sz="3000" b="1" kern="0" dirty="0">
                <a:solidFill>
                  <a:prstClr val="black"/>
                </a:solidFill>
                <a:latin typeface="Raleway"/>
                <a:ea typeface="Raleway"/>
                <a:cs typeface="Raleway"/>
                <a:sym typeface="Quattrocento Sans" panose="020B0502050000020003" pitchFamily="34" charset="0"/>
              </a:rPr>
              <a:t>Gobierno del Dato en un Data </a:t>
            </a:r>
            <a:r>
              <a:rPr lang="es-AR" altLang="es-AR" sz="3000" b="1" kern="0" dirty="0" smtClean="0">
                <a:solidFill>
                  <a:prstClr val="black"/>
                </a:solidFill>
                <a:latin typeface="Raleway"/>
                <a:ea typeface="Raleway"/>
                <a:cs typeface="Raleway"/>
                <a:sym typeface="Quattrocento Sans" panose="020B0502050000020003" pitchFamily="34" charset="0"/>
              </a:rPr>
              <a:t>Lake</a:t>
            </a:r>
          </a:p>
          <a:p>
            <a:pPr algn="ctr"/>
            <a:r>
              <a:rPr lang="es-AR" altLang="es-AR" sz="3000" b="1" kern="0" dirty="0" smtClean="0">
                <a:solidFill>
                  <a:srgbClr val="00B050"/>
                </a:solidFill>
                <a:latin typeface="Raleway"/>
                <a:ea typeface="Raleway"/>
                <a:cs typeface="Raleway"/>
                <a:sym typeface="Quattrocento Sans" panose="020B0502050000020003" pitchFamily="34" charset="0"/>
              </a:rPr>
              <a:t>Conceptos </a:t>
            </a:r>
            <a:endParaRPr lang="es-AR" sz="3000" b="1" kern="0" dirty="0">
              <a:solidFill>
                <a:srgbClr val="00B050"/>
              </a:solidFill>
              <a:latin typeface="Raleway"/>
              <a:ea typeface="Raleway"/>
              <a:cs typeface="Raleway"/>
              <a:sym typeface="Raleway"/>
            </a:endParaRPr>
          </a:p>
        </p:txBody>
      </p:sp>
      <p:sp>
        <p:nvSpPr>
          <p:cNvPr id="23" name="22 Botón de acción: Volver">
            <a:hlinkClick r:id="rId5" action="ppaction://hlinksldjump" highlightClick="1"/>
          </p:cNvPr>
          <p:cNvSpPr/>
          <p:nvPr/>
        </p:nvSpPr>
        <p:spPr>
          <a:xfrm>
            <a:off x="11734800" y="5669280"/>
            <a:ext cx="274320" cy="21336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6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2;p31">
            <a:extLst>
              <a:ext uri="{FF2B5EF4-FFF2-40B4-BE49-F238E27FC236}">
                <a16:creationId xmlns="" xmlns:a16="http://schemas.microsoft.com/office/drawing/2014/main" id="{D3F76464-4A8E-487F-836B-879D56338A9E}"/>
              </a:ext>
            </a:extLst>
          </p:cNvPr>
          <p:cNvSpPr txBox="1">
            <a:spLocks/>
          </p:cNvSpPr>
          <p:nvPr/>
        </p:nvSpPr>
        <p:spPr>
          <a:xfrm>
            <a:off x="371475" y="362818"/>
            <a:ext cx="71688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38100" marR="0" lvl="0" indent="0" algn="l" defTabSz="914400" rtl="0" eaLnBrk="1" fontAlgn="auto" latinLnBrk="0" hangingPunct="1">
              <a:lnSpc>
                <a:spcPct val="100000"/>
              </a:lnSpc>
              <a:spcBef>
                <a:spcPts val="0"/>
              </a:spcBef>
              <a:spcAft>
                <a:spcPts val="0"/>
              </a:spcAft>
              <a:buClr>
                <a:srgbClr val="F46524"/>
              </a:buClr>
              <a:buSzPts val="3000"/>
              <a:buFont typeface="Raleway"/>
              <a:buNone/>
              <a:tabLst/>
              <a:defRPr/>
            </a:pPr>
            <a:r>
              <a:rPr kumimoji="0" lang="en-US" sz="3000" b="1" i="0" u="none" strike="noStrike" kern="0" cap="none" spc="0" normalizeH="0" baseline="0" noProof="0" dirty="0" err="1">
                <a:ln>
                  <a:noFill/>
                </a:ln>
                <a:solidFill>
                  <a:srgbClr val="F46524"/>
                </a:solidFill>
                <a:effectLst/>
                <a:uLnTx/>
                <a:uFillTx/>
                <a:latin typeface="Raleway"/>
                <a:sym typeface="Raleway"/>
              </a:rPr>
              <a:t>Resumen</a:t>
            </a:r>
            <a:r>
              <a:rPr kumimoji="0" lang="en-US" sz="3000" b="1" i="0" u="none" strike="noStrike" kern="0" cap="none" spc="0" normalizeH="0" baseline="0" noProof="0" dirty="0">
                <a:ln>
                  <a:noFill/>
                </a:ln>
                <a:solidFill>
                  <a:srgbClr val="F46524"/>
                </a:solidFill>
                <a:effectLst/>
                <a:uLnTx/>
                <a:uFillTx/>
                <a:latin typeface="Raleway"/>
                <a:sym typeface="Raleway"/>
              </a:rPr>
              <a:t> </a:t>
            </a:r>
            <a:r>
              <a:rPr kumimoji="0" lang="en-US" sz="3000" b="1" i="0" u="none" strike="noStrike" kern="0" cap="none" spc="0" normalizeH="0" baseline="0" noProof="0" dirty="0" err="1">
                <a:ln>
                  <a:noFill/>
                </a:ln>
                <a:solidFill>
                  <a:srgbClr val="F46524"/>
                </a:solidFill>
                <a:effectLst/>
                <a:uLnTx/>
                <a:uFillTx/>
                <a:latin typeface="Raleway"/>
                <a:sym typeface="Raleway"/>
              </a:rPr>
              <a:t>Ejecutivo</a:t>
            </a:r>
            <a:endParaRPr kumimoji="0" lang="en-US" sz="3000" b="1" i="0" u="none" strike="noStrike" kern="0" cap="none" spc="0" normalizeH="0" baseline="0" noProof="0" dirty="0">
              <a:ln>
                <a:noFill/>
              </a:ln>
              <a:solidFill>
                <a:srgbClr val="000000"/>
              </a:solidFill>
              <a:effectLst/>
              <a:uLnTx/>
              <a:uFillTx/>
              <a:latin typeface="Raleway"/>
              <a:sym typeface="Raleway"/>
            </a:endParaRPr>
          </a:p>
        </p:txBody>
      </p:sp>
      <p:sp>
        <p:nvSpPr>
          <p:cNvPr id="10" name="Google Shape;156;p28">
            <a:extLst>
              <a:ext uri="{FF2B5EF4-FFF2-40B4-BE49-F238E27FC236}">
                <a16:creationId xmlns="" xmlns:a16="http://schemas.microsoft.com/office/drawing/2014/main" id="{5C9E269A-CAA0-40F4-8DCE-0B7ECBA2E66A}"/>
              </a:ext>
            </a:extLst>
          </p:cNvPr>
          <p:cNvSpPr txBox="1"/>
          <p:nvPr/>
        </p:nvSpPr>
        <p:spPr>
          <a:xfrm>
            <a:off x="1173146" y="1110905"/>
            <a:ext cx="10317480" cy="3413226"/>
          </a:xfrm>
          <a:prstGeom prst="rect">
            <a:avLst/>
          </a:prstGeom>
          <a:noFill/>
          <a:ln>
            <a:noFill/>
          </a:ln>
        </p:spPr>
        <p:txBody>
          <a:bodyPr spcFirstLastPara="1" wrap="square" lIns="91425" tIns="91425" rIns="91425" bIns="91425" anchor="t" anchorCtr="0">
            <a:noAutofit/>
          </a:bodyPr>
          <a:lstStyle/>
          <a:p>
            <a:pPr algn="just" defTabSz="914400">
              <a:buClr>
                <a:srgbClr val="000000"/>
              </a:buClr>
              <a:buFont typeface="Arial"/>
              <a:buNone/>
            </a:pPr>
            <a:r>
              <a:rPr lang="es-AR" sz="2400" kern="0" dirty="0">
                <a:solidFill>
                  <a:srgbClr val="666666"/>
                </a:solidFill>
                <a:latin typeface="Arial"/>
                <a:cs typeface="Arial"/>
                <a:sym typeface="Arial"/>
              </a:rPr>
              <a:t>Este proyecto esta enmarcado en el Programa de Trabajo 2020 (</a:t>
            </a:r>
            <a:r>
              <a:rPr lang="es-AR" kern="0" dirty="0">
                <a:solidFill>
                  <a:srgbClr val="666666"/>
                </a:solidFill>
                <a:latin typeface="Arial"/>
                <a:cs typeface="Arial"/>
                <a:sym typeface="Arial"/>
              </a:rPr>
              <a:t>IF-2020-28266063-APN-DNPYC#INDEC</a:t>
            </a:r>
            <a:r>
              <a:rPr lang="es-AR" sz="2400" kern="0" dirty="0">
                <a:solidFill>
                  <a:srgbClr val="666666"/>
                </a:solidFill>
                <a:latin typeface="Arial"/>
                <a:cs typeface="Arial"/>
                <a:sym typeface="Arial"/>
              </a:rPr>
              <a:t>) del INDEC Argentina siendo dos de sus ejes estratégicos el  fortalecimiento de la infraestructura estadística y la introducción  de saltos de calidad en los procesos de difusión y producción estadística. </a:t>
            </a:r>
            <a:endParaRPr lang="es" sz="2400" kern="0" dirty="0">
              <a:solidFill>
                <a:srgbClr val="666666"/>
              </a:solidFill>
              <a:latin typeface="Arial"/>
              <a:cs typeface="Arial"/>
              <a:sym typeface="Arial"/>
            </a:endParaRPr>
          </a:p>
          <a:p>
            <a:pPr algn="just" defTabSz="914400">
              <a:buClr>
                <a:srgbClr val="000000"/>
              </a:buClr>
              <a:buFont typeface="Arial"/>
              <a:buNone/>
            </a:pPr>
            <a:r>
              <a:rPr lang="es-AR" sz="2400" kern="0" dirty="0">
                <a:solidFill>
                  <a:srgbClr val="666666"/>
                </a:solidFill>
                <a:latin typeface="Arial"/>
                <a:cs typeface="Arial"/>
                <a:sym typeface="Arial"/>
              </a:rPr>
              <a:t>El proyecto </a:t>
            </a:r>
            <a:r>
              <a:rPr lang="es" sz="2400" kern="0" dirty="0">
                <a:solidFill>
                  <a:srgbClr val="666666"/>
                </a:solidFill>
                <a:latin typeface="Arial"/>
                <a:cs typeface="Arial"/>
                <a:sym typeface="Arial"/>
              </a:rPr>
              <a:t>propone una estrategia para el ordenamiento y la definición de manera integral de </a:t>
            </a:r>
            <a:r>
              <a:rPr lang="es-AR" sz="2400" kern="0" dirty="0">
                <a:solidFill>
                  <a:srgbClr val="666666"/>
                </a:solidFill>
                <a:latin typeface="Arial"/>
                <a:cs typeface="Arial"/>
                <a:sym typeface="Arial"/>
              </a:rPr>
              <a:t>una</a:t>
            </a:r>
            <a:r>
              <a:rPr lang="es" sz="2400" kern="0" dirty="0">
                <a:solidFill>
                  <a:srgbClr val="666666"/>
                </a:solidFill>
                <a:latin typeface="Arial"/>
                <a:cs typeface="Arial"/>
                <a:sym typeface="Arial"/>
              </a:rPr>
              <a:t> arquitectura </a:t>
            </a:r>
            <a:r>
              <a:rPr lang="es-AR" sz="2400" kern="0" dirty="0">
                <a:solidFill>
                  <a:srgbClr val="666666"/>
                </a:solidFill>
                <a:latin typeface="Arial"/>
                <a:cs typeface="Arial"/>
                <a:sym typeface="Arial"/>
              </a:rPr>
              <a:t>centralizada </a:t>
            </a:r>
            <a:r>
              <a:rPr lang="es" sz="2400" kern="0" dirty="0">
                <a:solidFill>
                  <a:srgbClr val="666666"/>
                </a:solidFill>
                <a:latin typeface="Arial"/>
                <a:cs typeface="Arial"/>
                <a:sym typeface="Arial"/>
              </a:rPr>
              <a:t>para implementar un Data lake/Data warehouse (D</a:t>
            </a:r>
            <a:r>
              <a:rPr lang="es-AR" sz="2400" kern="0" dirty="0">
                <a:solidFill>
                  <a:srgbClr val="666666"/>
                </a:solidFill>
                <a:latin typeface="Arial"/>
                <a:cs typeface="Arial"/>
                <a:sym typeface="Arial"/>
              </a:rPr>
              <a:t>L</a:t>
            </a:r>
            <a:r>
              <a:rPr lang="es" sz="2400" kern="0" dirty="0">
                <a:solidFill>
                  <a:srgbClr val="666666"/>
                </a:solidFill>
                <a:latin typeface="Arial"/>
                <a:cs typeface="Arial"/>
                <a:sym typeface="Arial"/>
              </a:rPr>
              <a:t>/D</a:t>
            </a:r>
            <a:r>
              <a:rPr lang="es-AR" sz="2400" kern="0" dirty="0">
                <a:solidFill>
                  <a:srgbClr val="666666"/>
                </a:solidFill>
                <a:latin typeface="Arial"/>
                <a:cs typeface="Arial"/>
                <a:sym typeface="Arial"/>
              </a:rPr>
              <a:t>W</a:t>
            </a:r>
            <a:r>
              <a:rPr lang="es" sz="2400" kern="0" dirty="0">
                <a:solidFill>
                  <a:srgbClr val="666666"/>
                </a:solidFill>
                <a:latin typeface="Arial"/>
                <a:cs typeface="Arial"/>
                <a:sym typeface="Arial"/>
              </a:rPr>
              <a:t>) . </a:t>
            </a:r>
            <a:endParaRPr sz="2400" kern="0" dirty="0">
              <a:solidFill>
                <a:srgbClr val="666666"/>
              </a:solidFill>
              <a:latin typeface="Arial"/>
              <a:cs typeface="Arial"/>
              <a:sym typeface="Arial"/>
            </a:endParaRPr>
          </a:p>
          <a:p>
            <a:pPr defTabSz="914400">
              <a:buClr>
                <a:srgbClr val="000000"/>
              </a:buClr>
              <a:buFont typeface="Arial"/>
              <a:buNone/>
            </a:pPr>
            <a:endParaRPr sz="2400" kern="0" dirty="0">
              <a:solidFill>
                <a:srgbClr val="666666"/>
              </a:solidFill>
              <a:latin typeface="Arial"/>
              <a:cs typeface="Arial"/>
              <a:sym typeface="Arial"/>
            </a:endParaRPr>
          </a:p>
        </p:txBody>
      </p:sp>
      <p:grpSp>
        <p:nvGrpSpPr>
          <p:cNvPr id="13" name="Grupo 12">
            <a:extLst>
              <a:ext uri="{FF2B5EF4-FFF2-40B4-BE49-F238E27FC236}">
                <a16:creationId xmlns="" xmlns:a16="http://schemas.microsoft.com/office/drawing/2014/main" id="{B8D9E28C-FB22-4EFC-9B49-6CA537BFDBD5}"/>
              </a:ext>
            </a:extLst>
          </p:cNvPr>
          <p:cNvGrpSpPr/>
          <p:nvPr/>
        </p:nvGrpSpPr>
        <p:grpSpPr>
          <a:xfrm>
            <a:off x="4692579" y="4301937"/>
            <a:ext cx="3818267" cy="1870614"/>
            <a:chOff x="288997" y="2484079"/>
            <a:chExt cx="5687162" cy="2869494"/>
          </a:xfrm>
        </p:grpSpPr>
        <p:pic>
          <p:nvPicPr>
            <p:cNvPr id="14" name="Imagen 13">
              <a:extLst>
                <a:ext uri="{FF2B5EF4-FFF2-40B4-BE49-F238E27FC236}">
                  <a16:creationId xmlns="" xmlns:a16="http://schemas.microsoft.com/office/drawing/2014/main" id="{5C8D1F44-77EC-400F-9280-280F7EF74490}"/>
                </a:ext>
              </a:extLst>
            </p:cNvPr>
            <p:cNvPicPr>
              <a:picLocks noChangeAspect="1"/>
            </p:cNvPicPr>
            <p:nvPr/>
          </p:nvPicPr>
          <p:blipFill>
            <a:blip r:embed="rId2"/>
            <a:stretch>
              <a:fillRect/>
            </a:stretch>
          </p:blipFill>
          <p:spPr>
            <a:xfrm>
              <a:off x="288997" y="2484079"/>
              <a:ext cx="3277163" cy="2869494"/>
            </a:xfrm>
            <a:prstGeom prst="rect">
              <a:avLst/>
            </a:prstGeom>
          </p:spPr>
        </p:pic>
        <p:sp>
          <p:nvSpPr>
            <p:cNvPr id="15" name="CuadroTexto 14">
              <a:extLst>
                <a:ext uri="{FF2B5EF4-FFF2-40B4-BE49-F238E27FC236}">
                  <a16:creationId xmlns="" xmlns:a16="http://schemas.microsoft.com/office/drawing/2014/main" id="{A22B94C6-E4DE-48F5-A5B3-EC5D87E7E6F2}"/>
                </a:ext>
              </a:extLst>
            </p:cNvPr>
            <p:cNvSpPr txBox="1"/>
            <p:nvPr/>
          </p:nvSpPr>
          <p:spPr>
            <a:xfrm>
              <a:off x="3755949" y="3272495"/>
              <a:ext cx="2150262" cy="610958"/>
            </a:xfrm>
            <a:prstGeom prst="rect">
              <a:avLst/>
            </a:prstGeom>
            <a:noFill/>
          </p:spPr>
          <p:txBody>
            <a:bodyPr wrap="square" rtlCol="0">
              <a:spAutoFit/>
            </a:bodyPr>
            <a:lstStyle/>
            <a:p>
              <a:r>
                <a:rPr lang="en-US" sz="2400" b="1" i="1" dirty="0">
                  <a:solidFill>
                    <a:srgbClr val="FF66CC"/>
                  </a:solidFill>
                </a:rPr>
                <a:t>2100 GB</a:t>
              </a:r>
            </a:p>
          </p:txBody>
        </p:sp>
        <p:sp>
          <p:nvSpPr>
            <p:cNvPr id="16" name="CuadroTexto 15">
              <a:extLst>
                <a:ext uri="{FF2B5EF4-FFF2-40B4-BE49-F238E27FC236}">
                  <a16:creationId xmlns="" xmlns:a16="http://schemas.microsoft.com/office/drawing/2014/main" id="{F334226C-A030-4919-AB50-6D1E8EE8D727}"/>
                </a:ext>
              </a:extLst>
            </p:cNvPr>
            <p:cNvSpPr txBox="1"/>
            <p:nvPr/>
          </p:nvSpPr>
          <p:spPr>
            <a:xfrm>
              <a:off x="3686000" y="4290754"/>
              <a:ext cx="2290159" cy="610958"/>
            </a:xfrm>
            <a:prstGeom prst="rect">
              <a:avLst/>
            </a:prstGeom>
            <a:noFill/>
          </p:spPr>
          <p:txBody>
            <a:bodyPr wrap="square" rtlCol="0">
              <a:spAutoFit/>
            </a:bodyPr>
            <a:lstStyle>
              <a:defPPr>
                <a:defRPr lang="en-US"/>
              </a:defPPr>
              <a:lvl1pPr>
                <a:defRPr sz="3600" b="1" i="1">
                  <a:solidFill>
                    <a:srgbClr val="FF66CC"/>
                  </a:solidFill>
                </a:defRPr>
              </a:lvl1pPr>
            </a:lstStyle>
            <a:p>
              <a:r>
                <a:rPr lang="en-US" sz="2400" dirty="0">
                  <a:solidFill>
                    <a:srgbClr val="3399FF"/>
                  </a:solidFill>
                </a:rPr>
                <a:t>1150 GB</a:t>
              </a:r>
              <a:endParaRPr lang="es-AR" sz="2400" dirty="0">
                <a:solidFill>
                  <a:srgbClr val="3399FF"/>
                </a:solidFill>
              </a:endParaRPr>
            </a:p>
          </p:txBody>
        </p:sp>
      </p:grpSp>
      <p:pic>
        <p:nvPicPr>
          <p:cNvPr id="17" name="Imagen 16">
            <a:extLst>
              <a:ext uri="{FF2B5EF4-FFF2-40B4-BE49-F238E27FC236}">
                <a16:creationId xmlns="" xmlns:a16="http://schemas.microsoft.com/office/drawing/2014/main" id="{75F1B95B-07D1-45D8-95A9-06A304F34A86}"/>
              </a:ext>
            </a:extLst>
          </p:cNvPr>
          <p:cNvPicPr>
            <a:picLocks noChangeAspect="1"/>
          </p:cNvPicPr>
          <p:nvPr/>
        </p:nvPicPr>
        <p:blipFill>
          <a:blip r:embed="rId3"/>
          <a:stretch>
            <a:fillRect/>
          </a:stretch>
        </p:blipFill>
        <p:spPr>
          <a:xfrm>
            <a:off x="8510846" y="4459572"/>
            <a:ext cx="1373049" cy="1712979"/>
          </a:xfrm>
          <a:prstGeom prst="rect">
            <a:avLst/>
          </a:prstGeom>
        </p:spPr>
      </p:pic>
      <p:sp>
        <p:nvSpPr>
          <p:cNvPr id="18" name="Rectángulo 17">
            <a:extLst>
              <a:ext uri="{FF2B5EF4-FFF2-40B4-BE49-F238E27FC236}">
                <a16:creationId xmlns="" xmlns:a16="http://schemas.microsoft.com/office/drawing/2014/main" id="{9C1A8248-9651-4255-9609-9B18C9C83181}"/>
              </a:ext>
            </a:extLst>
          </p:cNvPr>
          <p:cNvSpPr/>
          <p:nvPr/>
        </p:nvSpPr>
        <p:spPr>
          <a:xfrm>
            <a:off x="3127459" y="4891019"/>
            <a:ext cx="1646605" cy="646331"/>
          </a:xfrm>
          <a:prstGeom prst="rect">
            <a:avLst/>
          </a:prstGeom>
        </p:spPr>
        <p:txBody>
          <a:bodyPr wrap="none">
            <a:spAutoFit/>
          </a:bodyPr>
          <a:lstStyle/>
          <a:p>
            <a:pPr algn="ctr"/>
            <a:r>
              <a:rPr lang="es-AR" kern="0" dirty="0">
                <a:solidFill>
                  <a:srgbClr val="666666"/>
                </a:solidFill>
                <a:latin typeface="Arial"/>
                <a:cs typeface="Arial"/>
                <a:sym typeface="Arial"/>
              </a:rPr>
              <a:t>Algunos datos</a:t>
            </a:r>
          </a:p>
          <a:p>
            <a:pPr algn="ctr"/>
            <a:r>
              <a:rPr lang="es-AR" kern="0" dirty="0">
                <a:solidFill>
                  <a:srgbClr val="666666"/>
                </a:solidFill>
                <a:latin typeface="Arial"/>
                <a:cs typeface="Arial"/>
                <a:sym typeface="Arial"/>
              </a:rPr>
              <a:t>actuales</a:t>
            </a:r>
            <a:endParaRPr lang="es-AR" dirty="0"/>
          </a:p>
        </p:txBody>
      </p:sp>
    </p:spTree>
    <p:extLst>
      <p:ext uri="{BB962C8B-B14F-4D97-AF65-F5344CB8AC3E}">
        <p14:creationId xmlns:p14="http://schemas.microsoft.com/office/powerpoint/2010/main" val="3575172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8"/>
          <p:cNvSpPr txBox="1"/>
          <p:nvPr/>
        </p:nvSpPr>
        <p:spPr>
          <a:xfrm>
            <a:off x="371474" y="1383337"/>
            <a:ext cx="11629200" cy="4697423"/>
          </a:xfrm>
          <a:prstGeom prst="rect">
            <a:avLst/>
          </a:prstGeom>
          <a:noFill/>
          <a:ln>
            <a:noFill/>
          </a:ln>
        </p:spPr>
        <p:txBody>
          <a:bodyPr spcFirstLastPara="1" wrap="square" lIns="121897" tIns="121897" rIns="121897" bIns="121897" anchor="t" anchorCtr="0">
            <a:noAutofit/>
          </a:bodyPr>
          <a:lstStyle/>
          <a:p>
            <a:pPr marL="342900" indent="-342900">
              <a:buFont typeface="Arial" pitchFamily="34" charset="0"/>
              <a:buChar char="•"/>
            </a:pPr>
            <a:r>
              <a:rPr lang="es-AR" sz="2400" b="1" dirty="0" smtClean="0"/>
              <a:t>Disponibilidad </a:t>
            </a:r>
            <a:r>
              <a:rPr lang="es-AR" sz="2400" dirty="0" smtClean="0"/>
              <a:t>de los datos </a:t>
            </a:r>
            <a:r>
              <a:rPr lang="es-AR" sz="2400" b="1" dirty="0" smtClean="0"/>
              <a:t>esenciales </a:t>
            </a:r>
            <a:r>
              <a:rPr lang="es-AR" sz="2400" dirty="0" smtClean="0"/>
              <a:t>unificados</a:t>
            </a:r>
            <a:endParaRPr lang="es-AR" sz="2400" b="1" dirty="0"/>
          </a:p>
          <a:p>
            <a:pPr marL="342900" indent="-342900">
              <a:buFont typeface="Arial" pitchFamily="34" charset="0"/>
              <a:buChar char="•"/>
            </a:pPr>
            <a:r>
              <a:rPr lang="es-AR" sz="2400" dirty="0" smtClean="0"/>
              <a:t>Almacenamiento </a:t>
            </a:r>
            <a:r>
              <a:rPr lang="es-AR" sz="2400" b="1" dirty="0" smtClean="0"/>
              <a:t>centralizado</a:t>
            </a:r>
            <a:r>
              <a:rPr lang="es-AR" sz="2400" dirty="0" smtClean="0"/>
              <a:t> de </a:t>
            </a:r>
            <a:r>
              <a:rPr lang="es-AR" sz="2400" dirty="0"/>
              <a:t>todos los </a:t>
            </a:r>
            <a:r>
              <a:rPr lang="es-AR" sz="2400" b="1" dirty="0"/>
              <a:t>datos crudos</a:t>
            </a:r>
            <a:r>
              <a:rPr lang="es-AR" sz="2400" dirty="0"/>
              <a:t> provenientes de las </a:t>
            </a:r>
            <a:r>
              <a:rPr lang="es-AR" sz="2400" dirty="0" smtClean="0"/>
              <a:t>distintas fuentes de información</a:t>
            </a:r>
          </a:p>
          <a:p>
            <a:pPr marL="342900" indent="-342900">
              <a:buFont typeface="Arial" pitchFamily="34" charset="0"/>
              <a:buChar char="•"/>
            </a:pPr>
            <a:r>
              <a:rPr lang="es-AR" sz="2400" b="1" dirty="0" smtClean="0"/>
              <a:t>Catálogo</a:t>
            </a:r>
            <a:r>
              <a:rPr lang="es-AR" sz="2400" dirty="0" smtClean="0"/>
              <a:t> </a:t>
            </a:r>
            <a:r>
              <a:rPr lang="es-AR" sz="2400" dirty="0"/>
              <a:t>y </a:t>
            </a:r>
            <a:r>
              <a:rPr lang="es-AR" sz="2400" b="1" dirty="0" smtClean="0"/>
              <a:t>diccionario</a:t>
            </a:r>
            <a:r>
              <a:rPr lang="es-AR" sz="2400" dirty="0" smtClean="0"/>
              <a:t> de datos para simplificar el acceso a la información</a:t>
            </a:r>
          </a:p>
          <a:p>
            <a:pPr marL="342900" indent="-342900">
              <a:buFont typeface="Arial" pitchFamily="34" charset="0"/>
              <a:buChar char="•"/>
            </a:pPr>
            <a:r>
              <a:rPr lang="es-AR" sz="2400" dirty="0" smtClean="0"/>
              <a:t>Descripción unívoca de las variables que componen las estadísticas</a:t>
            </a:r>
          </a:p>
          <a:p>
            <a:pPr marL="342900" indent="-342900">
              <a:buFont typeface="Arial" pitchFamily="34" charset="0"/>
              <a:buChar char="•"/>
            </a:pPr>
            <a:r>
              <a:rPr lang="es-AR" sz="2400" dirty="0" smtClean="0"/>
              <a:t>Aseguramiento de la </a:t>
            </a:r>
            <a:r>
              <a:rPr lang="es-AR" sz="2400" b="1" dirty="0" smtClean="0"/>
              <a:t>calidad</a:t>
            </a:r>
            <a:r>
              <a:rPr lang="es-AR" sz="2400" dirty="0" smtClean="0"/>
              <a:t> de la información</a:t>
            </a:r>
          </a:p>
          <a:p>
            <a:pPr marL="342900" indent="-342900">
              <a:buFont typeface="Arial" pitchFamily="34" charset="0"/>
              <a:buChar char="•"/>
            </a:pPr>
            <a:r>
              <a:rPr lang="es-AR" sz="2400" b="1" dirty="0" smtClean="0"/>
              <a:t>Estandarización</a:t>
            </a:r>
            <a:r>
              <a:rPr lang="es-AR" sz="2400" dirty="0" smtClean="0"/>
              <a:t> de la información proveniente de los registros administrativos y de toda nueva fuente</a:t>
            </a:r>
          </a:p>
          <a:p>
            <a:pPr marL="342900" indent="-342900">
              <a:buFont typeface="Arial" pitchFamily="34" charset="0"/>
              <a:buChar char="•"/>
            </a:pPr>
            <a:r>
              <a:rPr lang="es-AR" sz="2400" b="1" dirty="0" smtClean="0"/>
              <a:t>Optimización</a:t>
            </a:r>
            <a:r>
              <a:rPr lang="es-AR" sz="2400" dirty="0" smtClean="0"/>
              <a:t> de la ejecución de operativos en campo</a:t>
            </a:r>
          </a:p>
          <a:p>
            <a:pPr marL="342900" indent="-342900">
              <a:buFont typeface="Arial" pitchFamily="34" charset="0"/>
              <a:buChar char="•"/>
            </a:pPr>
            <a:r>
              <a:rPr lang="es-AR" sz="2400" dirty="0" smtClean="0"/>
              <a:t>Facilidad para </a:t>
            </a:r>
            <a:r>
              <a:rPr lang="es-AR" sz="2400" b="1" dirty="0" smtClean="0"/>
              <a:t>exponer</a:t>
            </a:r>
            <a:r>
              <a:rPr lang="es-AR" sz="2400" dirty="0" smtClean="0"/>
              <a:t> los datos públicos para </a:t>
            </a:r>
            <a:r>
              <a:rPr lang="es-AR" sz="2400" b="1" dirty="0" smtClean="0"/>
              <a:t>consumo</a:t>
            </a:r>
            <a:r>
              <a:rPr lang="es-AR" sz="2400" dirty="0" smtClean="0"/>
              <a:t> </a:t>
            </a:r>
            <a:r>
              <a:rPr lang="es-AR" sz="2400" b="1" dirty="0" smtClean="0"/>
              <a:t>externo</a:t>
            </a:r>
            <a:r>
              <a:rPr lang="es-AR" sz="2400" dirty="0" smtClean="0"/>
              <a:t> a través de  una capa de servicios</a:t>
            </a:r>
          </a:p>
          <a:p>
            <a:pPr marL="342900" indent="-342900">
              <a:buFont typeface="Arial" pitchFamily="34" charset="0"/>
              <a:buChar char="•"/>
            </a:pPr>
            <a:endParaRPr lang="es-AR" sz="2400" dirty="0" smtClean="0"/>
          </a:p>
        </p:txBody>
      </p:sp>
      <p:sp>
        <p:nvSpPr>
          <p:cNvPr id="4" name="Google Shape;172;p31">
            <a:extLst>
              <a:ext uri="{FF2B5EF4-FFF2-40B4-BE49-F238E27FC236}">
                <a16:creationId xmlns:a16="http://schemas.microsoft.com/office/drawing/2014/main" xmlns="" id="{D3F76464-4A8E-487F-836B-879D56338A9E}"/>
              </a:ext>
            </a:extLst>
          </p:cNvPr>
          <p:cNvSpPr txBox="1">
            <a:spLocks/>
          </p:cNvSpPr>
          <p:nvPr/>
        </p:nvSpPr>
        <p:spPr>
          <a:xfrm>
            <a:off x="371474" y="362818"/>
            <a:ext cx="10647735"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38100" lvl="0" defTabSz="914400">
              <a:buClr>
                <a:srgbClr val="F46524"/>
              </a:buClr>
              <a:defRPr/>
            </a:pPr>
            <a:r>
              <a:rPr lang="es-AR" kern="0" noProof="0" dirty="0" smtClean="0">
                <a:solidFill>
                  <a:srgbClr val="F46524"/>
                </a:solidFill>
              </a:rPr>
              <a:t>Beneficios esperados para </a:t>
            </a:r>
            <a:r>
              <a:rPr lang="es-AR" kern="0" noProof="0" dirty="0" err="1" smtClean="0">
                <a:solidFill>
                  <a:srgbClr val="F46524"/>
                </a:solidFill>
              </a:rPr>
              <a:t>Indec</a:t>
            </a:r>
            <a:endParaRPr lang="es-AR" kern="0" noProof="0" dirty="0" smtClean="0">
              <a:solidFill>
                <a:srgbClr val="F46524"/>
              </a:solidFill>
            </a:endParaRPr>
          </a:p>
          <a:p>
            <a:pPr marL="38100" lvl="0" defTabSz="914400">
              <a:buClr>
                <a:srgbClr val="F46524"/>
              </a:buClr>
              <a:defRPr/>
            </a:pPr>
            <a:endParaRPr kumimoji="0" lang="en-US" sz="3000" b="1" i="0" u="none" strike="noStrike" kern="0" cap="none" spc="0" normalizeH="0" baseline="0" noProof="0" dirty="0">
              <a:ln>
                <a:noFill/>
              </a:ln>
              <a:solidFill>
                <a:srgbClr val="000000"/>
              </a:solidFill>
              <a:effectLst/>
              <a:uLnTx/>
              <a:uFillTx/>
              <a:latin typeface="Raleway"/>
              <a:sym typeface="Raleway"/>
            </a:endParaRPr>
          </a:p>
        </p:txBody>
      </p:sp>
    </p:spTree>
    <p:extLst>
      <p:ext uri="{BB962C8B-B14F-4D97-AF65-F5344CB8AC3E}">
        <p14:creationId xmlns:p14="http://schemas.microsoft.com/office/powerpoint/2010/main" val="472992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8"/>
          <p:cNvSpPr txBox="1"/>
          <p:nvPr/>
        </p:nvSpPr>
        <p:spPr>
          <a:xfrm>
            <a:off x="371474" y="1230937"/>
            <a:ext cx="11629200" cy="4377383"/>
          </a:xfrm>
          <a:prstGeom prst="rect">
            <a:avLst/>
          </a:prstGeom>
          <a:noFill/>
          <a:ln>
            <a:noFill/>
          </a:ln>
        </p:spPr>
        <p:txBody>
          <a:bodyPr spcFirstLastPara="1" wrap="square" lIns="121897" tIns="121897" rIns="121897" bIns="121897" anchor="t" anchorCtr="0">
            <a:noAutofit/>
          </a:bodyPr>
          <a:lstStyle/>
          <a:p>
            <a:pPr marL="342900" indent="-342900">
              <a:buFont typeface="Arial" pitchFamily="34" charset="0"/>
              <a:buChar char="•"/>
            </a:pPr>
            <a:r>
              <a:rPr lang="es-AR" sz="2400" b="1" dirty="0" smtClean="0"/>
              <a:t>Infraestructura </a:t>
            </a:r>
            <a:r>
              <a:rPr lang="es-AR" sz="2400" b="1" dirty="0"/>
              <a:t>y </a:t>
            </a:r>
            <a:r>
              <a:rPr lang="es-AR" sz="2400" b="1" dirty="0" smtClean="0"/>
              <a:t>Comunicaciones</a:t>
            </a:r>
          </a:p>
          <a:p>
            <a:pPr marL="800100" lvl="1" indent="-342900">
              <a:buFont typeface="Arial" pitchFamily="34" charset="0"/>
              <a:buChar char="•"/>
            </a:pPr>
            <a:r>
              <a:rPr lang="es-AR" sz="2400" dirty="0" smtClean="0"/>
              <a:t>Optimización </a:t>
            </a:r>
            <a:r>
              <a:rPr lang="es-AR" sz="2400" dirty="0"/>
              <a:t>de los ciclos de </a:t>
            </a:r>
            <a:r>
              <a:rPr lang="es-AR" sz="2400" dirty="0" smtClean="0"/>
              <a:t>ejecución </a:t>
            </a:r>
            <a:endParaRPr lang="es-AR" sz="2400" dirty="0"/>
          </a:p>
          <a:p>
            <a:pPr marL="800100" lvl="1" indent="-342900">
              <a:buFont typeface="Arial" pitchFamily="34" charset="0"/>
              <a:buChar char="•"/>
            </a:pPr>
            <a:r>
              <a:rPr lang="es-AR" sz="2400" dirty="0" err="1" smtClean="0"/>
              <a:t>Backup</a:t>
            </a:r>
            <a:r>
              <a:rPr lang="es-AR" sz="2400" dirty="0" smtClean="0"/>
              <a:t> </a:t>
            </a:r>
            <a:r>
              <a:rPr lang="es-AR" sz="2400" dirty="0"/>
              <a:t>y </a:t>
            </a:r>
            <a:r>
              <a:rPr lang="es-AR" sz="2400" dirty="0" smtClean="0"/>
              <a:t>resguardo </a:t>
            </a:r>
            <a:r>
              <a:rPr lang="es-AR" sz="2400" dirty="0"/>
              <a:t>centralizado</a:t>
            </a:r>
          </a:p>
          <a:p>
            <a:pPr marL="800100" lvl="1" indent="-342900">
              <a:buFont typeface="Arial" pitchFamily="34" charset="0"/>
              <a:buChar char="•"/>
            </a:pPr>
            <a:r>
              <a:rPr lang="es-AR" sz="2400" dirty="0"/>
              <a:t>A</a:t>
            </a:r>
            <a:r>
              <a:rPr lang="es-AR" sz="2400" dirty="0" smtClean="0"/>
              <a:t>dministración integral y control centralizado</a:t>
            </a:r>
            <a:endParaRPr lang="es-AR" sz="2400" dirty="0"/>
          </a:p>
          <a:p>
            <a:pPr marL="800100" lvl="1" indent="-342900">
              <a:buFont typeface="Arial" pitchFamily="34" charset="0"/>
              <a:buChar char="•"/>
            </a:pPr>
            <a:r>
              <a:rPr lang="es-AR" sz="2400" dirty="0" smtClean="0"/>
              <a:t>Redundancia </a:t>
            </a:r>
            <a:r>
              <a:rPr lang="es-AR" sz="2400" dirty="0"/>
              <a:t>y alta </a:t>
            </a:r>
            <a:r>
              <a:rPr lang="es-AR" sz="2400" dirty="0" smtClean="0"/>
              <a:t>disponibilidad</a:t>
            </a:r>
            <a:endParaRPr lang="es-AR" sz="2400" dirty="0"/>
          </a:p>
          <a:p>
            <a:pPr marL="800100" lvl="1" indent="-342900">
              <a:buFont typeface="Arial" pitchFamily="34" charset="0"/>
              <a:buChar char="•"/>
            </a:pPr>
            <a:endParaRPr lang="es-AR" sz="2400" dirty="0" smtClean="0"/>
          </a:p>
          <a:p>
            <a:r>
              <a:rPr lang="es-AR" sz="2400" b="1" dirty="0" smtClean="0"/>
              <a:t>Gestión de Riesgos</a:t>
            </a:r>
            <a:r>
              <a:rPr lang="es-AR" sz="2400" b="1" dirty="0"/>
              <a:t> </a:t>
            </a:r>
          </a:p>
          <a:p>
            <a:pPr marL="800100" lvl="1" indent="-342900">
              <a:buFont typeface="Arial" pitchFamily="34" charset="0"/>
              <a:buChar char="•"/>
            </a:pPr>
            <a:r>
              <a:rPr lang="es-AR" sz="2400" dirty="0"/>
              <a:t>Favorece a un plan de contingencia, para la restauración </a:t>
            </a:r>
            <a:r>
              <a:rPr lang="es-AR" sz="2400" dirty="0" smtClean="0"/>
              <a:t>de información de sistemas </a:t>
            </a:r>
            <a:r>
              <a:rPr lang="es-AR" sz="2400" dirty="0"/>
              <a:t> críticos.</a:t>
            </a:r>
          </a:p>
          <a:p>
            <a:pPr marL="800100" lvl="1" indent="-342900">
              <a:buFont typeface="Arial" pitchFamily="34" charset="0"/>
              <a:buChar char="•"/>
            </a:pPr>
            <a:r>
              <a:rPr lang="es-AR" sz="2400" dirty="0" smtClean="0"/>
              <a:t>Contribuye a disminuir </a:t>
            </a:r>
            <a:r>
              <a:rPr lang="es-AR" sz="2400" dirty="0"/>
              <a:t> los riesgos en disponibilidad, Integridad y </a:t>
            </a:r>
            <a:r>
              <a:rPr lang="es-AR" sz="2400" dirty="0" smtClean="0"/>
              <a:t>confidencialidad</a:t>
            </a:r>
            <a:endParaRPr lang="es-AR" sz="2400" dirty="0" smtClean="0">
              <a:solidFill>
                <a:srgbClr val="666666"/>
              </a:solidFill>
            </a:endParaRPr>
          </a:p>
        </p:txBody>
      </p:sp>
      <p:sp>
        <p:nvSpPr>
          <p:cNvPr id="4" name="Google Shape;172;p31">
            <a:extLst>
              <a:ext uri="{FF2B5EF4-FFF2-40B4-BE49-F238E27FC236}">
                <a16:creationId xmlns:a16="http://schemas.microsoft.com/office/drawing/2014/main" xmlns="" id="{D3F76464-4A8E-487F-836B-879D56338A9E}"/>
              </a:ext>
            </a:extLst>
          </p:cNvPr>
          <p:cNvSpPr txBox="1">
            <a:spLocks/>
          </p:cNvSpPr>
          <p:nvPr/>
        </p:nvSpPr>
        <p:spPr>
          <a:xfrm>
            <a:off x="371474" y="362818"/>
            <a:ext cx="10647735"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38100" lvl="0" defTabSz="914400">
              <a:buClr>
                <a:srgbClr val="F46524"/>
              </a:buClr>
              <a:defRPr/>
            </a:pPr>
            <a:r>
              <a:rPr lang="es-AR" kern="0" noProof="0" dirty="0" smtClean="0">
                <a:solidFill>
                  <a:srgbClr val="F46524"/>
                </a:solidFill>
              </a:rPr>
              <a:t>Beneficios </a:t>
            </a:r>
            <a:r>
              <a:rPr lang="es-AR" kern="0" dirty="0" smtClean="0">
                <a:solidFill>
                  <a:srgbClr val="F46524"/>
                </a:solidFill>
              </a:rPr>
              <a:t>a nivel tecnología</a:t>
            </a:r>
            <a:endParaRPr lang="es-AR" kern="0" noProof="0" dirty="0" smtClean="0">
              <a:solidFill>
                <a:srgbClr val="F46524"/>
              </a:solidFill>
            </a:endParaRPr>
          </a:p>
          <a:p>
            <a:pPr marL="38100" lvl="0" defTabSz="914400">
              <a:buClr>
                <a:srgbClr val="F46524"/>
              </a:buClr>
              <a:defRPr/>
            </a:pPr>
            <a:endParaRPr kumimoji="0" lang="en-US" sz="3000" b="1" i="0" u="none" strike="noStrike" kern="0" cap="none" spc="0" normalizeH="0" baseline="0" noProof="0" dirty="0">
              <a:ln>
                <a:noFill/>
              </a:ln>
              <a:solidFill>
                <a:srgbClr val="000000"/>
              </a:solidFill>
              <a:effectLst/>
              <a:uLnTx/>
              <a:uFillTx/>
              <a:latin typeface="Raleway"/>
              <a:sym typeface="Raleway"/>
            </a:endParaRPr>
          </a:p>
        </p:txBody>
      </p:sp>
    </p:spTree>
    <p:extLst>
      <p:ext uri="{BB962C8B-B14F-4D97-AF65-F5344CB8AC3E}">
        <p14:creationId xmlns:p14="http://schemas.microsoft.com/office/powerpoint/2010/main" val="2040003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Google Shape;174;p31">
            <a:extLst>
              <a:ext uri="{FF2B5EF4-FFF2-40B4-BE49-F238E27FC236}">
                <a16:creationId xmlns="" xmlns:a16="http://schemas.microsoft.com/office/drawing/2014/main" id="{66F0F8DD-CCBC-476E-8FCE-67F60DF5F413}"/>
              </a:ext>
            </a:extLst>
          </p:cNvPr>
          <p:cNvSpPr txBox="1"/>
          <p:nvPr/>
        </p:nvSpPr>
        <p:spPr>
          <a:xfrm>
            <a:off x="7986071" y="634003"/>
            <a:ext cx="1273285" cy="1078292"/>
          </a:xfrm>
          <a:prstGeom prst="rect">
            <a:avLst/>
          </a:prstGeom>
          <a:solidFill>
            <a:schemeClr val="accent1">
              <a:lumMod val="75000"/>
            </a:schemeClr>
          </a:solidFill>
          <a:ln>
            <a:noFill/>
          </a:ln>
        </p:spPr>
        <p:txBody>
          <a:bodyPr spcFirstLastPara="1" wrap="square" lIns="91650" tIns="91650" rIns="91650" bIns="91650" anchor="ctr" anchorCtr="0">
            <a:noAutofit/>
          </a:bodyPr>
          <a:lstStyle/>
          <a:p>
            <a:pPr algn="ctr" defTabSz="914400">
              <a:lnSpc>
                <a:spcPct val="150000"/>
              </a:lnSpc>
              <a:spcAft>
                <a:spcPts val="1600"/>
              </a:spcAft>
              <a:buClr>
                <a:srgbClr val="000000"/>
              </a:buClr>
              <a:buFont typeface="Arial"/>
              <a:buNone/>
            </a:pPr>
            <a:r>
              <a:rPr lang="es-ES" sz="1200" b="1" kern="0" dirty="0">
                <a:solidFill>
                  <a:schemeClr val="bg1"/>
                </a:solidFill>
                <a:latin typeface="Montserrat"/>
                <a:ea typeface="Montserrat"/>
                <a:cs typeface="Montserrat"/>
                <a:sym typeface="Montserrat"/>
              </a:rPr>
              <a:t>Explotación </a:t>
            </a:r>
            <a:r>
              <a:rPr lang="es-AR" sz="1200" b="1" kern="0" dirty="0">
                <a:solidFill>
                  <a:schemeClr val="bg1"/>
                </a:solidFill>
                <a:latin typeface="Montserrat"/>
                <a:ea typeface="Montserrat"/>
                <a:cs typeface="Montserrat"/>
                <a:sym typeface="Montserrat"/>
              </a:rPr>
              <a:t>de datos                 </a:t>
            </a:r>
            <a:r>
              <a:rPr lang="es-AR" sz="1050" b="1" kern="0" dirty="0">
                <a:solidFill>
                  <a:schemeClr val="bg1"/>
                </a:solidFill>
                <a:latin typeface="Montserrat"/>
                <a:ea typeface="Montserrat"/>
                <a:cs typeface="Montserrat"/>
                <a:sym typeface="Montserrat"/>
              </a:rPr>
              <a:t>Data OUT</a:t>
            </a:r>
          </a:p>
        </p:txBody>
      </p:sp>
      <p:sp>
        <p:nvSpPr>
          <p:cNvPr id="64" name="Google Shape;174;p31">
            <a:extLst>
              <a:ext uri="{FF2B5EF4-FFF2-40B4-BE49-F238E27FC236}">
                <a16:creationId xmlns="" xmlns:a16="http://schemas.microsoft.com/office/drawing/2014/main" id="{0008B815-0FA1-4DFE-B9DA-AC72F5ACEDD8}"/>
              </a:ext>
            </a:extLst>
          </p:cNvPr>
          <p:cNvSpPr txBox="1"/>
          <p:nvPr/>
        </p:nvSpPr>
        <p:spPr>
          <a:xfrm>
            <a:off x="5512173" y="619523"/>
            <a:ext cx="2459242" cy="1077307"/>
          </a:xfrm>
          <a:prstGeom prst="rect">
            <a:avLst/>
          </a:prstGeom>
          <a:solidFill>
            <a:schemeClr val="accent2">
              <a:lumMod val="75000"/>
            </a:schemeClr>
          </a:solidFill>
          <a:ln>
            <a:noFill/>
          </a:ln>
        </p:spPr>
        <p:txBody>
          <a:bodyPr spcFirstLastPara="1" wrap="square" lIns="91650" tIns="91650" rIns="91650" bIns="91650" anchor="ctr" anchorCtr="0">
            <a:noAutofit/>
          </a:bodyPr>
          <a:lstStyle/>
          <a:p>
            <a:pPr algn="ctr" defTabSz="914400">
              <a:lnSpc>
                <a:spcPct val="150000"/>
              </a:lnSpc>
              <a:spcAft>
                <a:spcPts val="1600"/>
              </a:spcAft>
              <a:buClr>
                <a:srgbClr val="000000"/>
              </a:buClr>
              <a:buFont typeface="Arial"/>
              <a:buNone/>
            </a:pPr>
            <a:r>
              <a:rPr lang="es-AR" sz="1200" b="1" kern="0" dirty="0">
                <a:solidFill>
                  <a:schemeClr val="bg1"/>
                </a:solidFill>
                <a:latin typeface="Montserrat"/>
                <a:ea typeface="Montserrat"/>
                <a:cs typeface="Montserrat"/>
                <a:sym typeface="Montserrat"/>
              </a:rPr>
              <a:t>Almacenamiento de datos  </a:t>
            </a:r>
            <a:r>
              <a:rPr lang="es-AR" sz="1050" b="1" kern="0" dirty="0">
                <a:solidFill>
                  <a:schemeClr val="bg1"/>
                </a:solidFill>
                <a:latin typeface="Montserrat"/>
                <a:ea typeface="Montserrat"/>
                <a:cs typeface="Montserrat"/>
                <a:sym typeface="Montserrat"/>
              </a:rPr>
              <a:t>Data Storage</a:t>
            </a:r>
          </a:p>
        </p:txBody>
      </p:sp>
      <p:sp>
        <p:nvSpPr>
          <p:cNvPr id="38" name="Google Shape;174;p31">
            <a:extLst>
              <a:ext uri="{FF2B5EF4-FFF2-40B4-BE49-F238E27FC236}">
                <a16:creationId xmlns="" xmlns:a16="http://schemas.microsoft.com/office/drawing/2014/main" id="{EAB4A487-F64A-4EFD-99D5-F22CC2FAEE6B}"/>
              </a:ext>
            </a:extLst>
          </p:cNvPr>
          <p:cNvSpPr txBox="1"/>
          <p:nvPr/>
        </p:nvSpPr>
        <p:spPr>
          <a:xfrm>
            <a:off x="3892347" y="631731"/>
            <a:ext cx="1575541" cy="1094692"/>
          </a:xfrm>
          <a:prstGeom prst="rect">
            <a:avLst/>
          </a:prstGeom>
          <a:solidFill>
            <a:schemeClr val="accent6">
              <a:lumMod val="75000"/>
            </a:schemeClr>
          </a:solidFill>
          <a:ln>
            <a:noFill/>
          </a:ln>
        </p:spPr>
        <p:txBody>
          <a:bodyPr spcFirstLastPara="1" wrap="square" lIns="91650" tIns="91650" rIns="91650" bIns="91650" anchor="ctr" anchorCtr="0">
            <a:noAutofit/>
          </a:bodyPr>
          <a:lstStyle/>
          <a:p>
            <a:pPr algn="ctr" defTabSz="914400">
              <a:lnSpc>
                <a:spcPct val="150000"/>
              </a:lnSpc>
              <a:spcAft>
                <a:spcPts val="1600"/>
              </a:spcAft>
              <a:buClr>
                <a:srgbClr val="000000"/>
              </a:buClr>
              <a:buFont typeface="Arial"/>
              <a:buNone/>
            </a:pPr>
            <a:r>
              <a:rPr lang="es" sz="1200" b="1" kern="0" dirty="0">
                <a:solidFill>
                  <a:schemeClr val="bg1"/>
                </a:solidFill>
                <a:latin typeface="Montserrat"/>
                <a:ea typeface="Montserrat"/>
                <a:cs typeface="Montserrat"/>
                <a:sym typeface="Montserrat"/>
              </a:rPr>
              <a:t>I</a:t>
            </a:r>
            <a:r>
              <a:rPr lang="es-AR" sz="1200" b="1" kern="0" dirty="0" err="1">
                <a:solidFill>
                  <a:schemeClr val="bg1"/>
                </a:solidFill>
                <a:latin typeface="Montserrat"/>
                <a:ea typeface="Montserrat"/>
                <a:cs typeface="Montserrat"/>
                <a:sym typeface="Montserrat"/>
              </a:rPr>
              <a:t>ngreso</a:t>
            </a:r>
            <a:r>
              <a:rPr lang="es-AR" sz="1200" b="1" kern="0" dirty="0">
                <a:solidFill>
                  <a:schemeClr val="bg1"/>
                </a:solidFill>
                <a:latin typeface="Montserrat"/>
                <a:ea typeface="Montserrat"/>
                <a:cs typeface="Montserrat"/>
                <a:sym typeface="Montserrat"/>
              </a:rPr>
              <a:t> de datos  </a:t>
            </a:r>
            <a:r>
              <a:rPr lang="es-AR" sz="1050" b="1" kern="0" dirty="0">
                <a:solidFill>
                  <a:schemeClr val="bg1"/>
                </a:solidFill>
                <a:latin typeface="Montserrat"/>
                <a:ea typeface="Montserrat"/>
                <a:cs typeface="Montserrat"/>
                <a:sym typeface="Montserrat"/>
              </a:rPr>
              <a:t>Data IN</a:t>
            </a:r>
          </a:p>
        </p:txBody>
      </p:sp>
      <p:sp>
        <p:nvSpPr>
          <p:cNvPr id="3" name="Título 2">
            <a:extLst>
              <a:ext uri="{FF2B5EF4-FFF2-40B4-BE49-F238E27FC236}">
                <a16:creationId xmlns="" xmlns:a16="http://schemas.microsoft.com/office/drawing/2014/main" id="{38C175BA-939D-4C09-BB54-DD2D8AE5FAC2}"/>
              </a:ext>
            </a:extLst>
          </p:cNvPr>
          <p:cNvSpPr>
            <a:spLocks noGrp="1"/>
          </p:cNvSpPr>
          <p:nvPr>
            <p:ph type="title"/>
          </p:nvPr>
        </p:nvSpPr>
        <p:spPr>
          <a:xfrm>
            <a:off x="371475" y="365125"/>
            <a:ext cx="2505989" cy="720000"/>
          </a:xfrm>
        </p:spPr>
        <p:txBody>
          <a:bodyPr/>
          <a:lstStyle/>
          <a:p>
            <a:pPr lvl="0">
              <a:lnSpc>
                <a:spcPct val="100000"/>
              </a:lnSpc>
              <a:spcBef>
                <a:spcPts val="0"/>
              </a:spcBef>
              <a:buClr>
                <a:srgbClr val="000000"/>
              </a:buClr>
            </a:pPr>
            <a:r>
              <a:rPr lang="es-AR" sz="3000" b="1" kern="0" dirty="0">
                <a:solidFill>
                  <a:srgbClr val="F46524"/>
                </a:solidFill>
                <a:latin typeface="Raleway"/>
                <a:ea typeface="Raleway"/>
                <a:cs typeface="Raleway"/>
                <a:sym typeface="Raleway"/>
              </a:rPr>
              <a:t>Arquitectura</a:t>
            </a:r>
          </a:p>
        </p:txBody>
      </p:sp>
      <p:pic>
        <p:nvPicPr>
          <p:cNvPr id="37" name="Google Shape;173;p31">
            <a:extLst>
              <a:ext uri="{FF2B5EF4-FFF2-40B4-BE49-F238E27FC236}">
                <a16:creationId xmlns="" xmlns:a16="http://schemas.microsoft.com/office/drawing/2014/main" id="{7929CB39-B584-46EB-A1A5-39EB6F732AF9}"/>
              </a:ext>
            </a:extLst>
          </p:cNvPr>
          <p:cNvPicPr preferRelativeResize="0"/>
          <p:nvPr/>
        </p:nvPicPr>
        <p:blipFill rotWithShape="1">
          <a:blip r:embed="rId2">
            <a:alphaModFix/>
          </a:blip>
          <a:srcRect t="11554"/>
          <a:stretch/>
        </p:blipFill>
        <p:spPr>
          <a:xfrm>
            <a:off x="3060291" y="1454385"/>
            <a:ext cx="7289224" cy="3986029"/>
          </a:xfrm>
          <a:prstGeom prst="rect">
            <a:avLst/>
          </a:prstGeom>
          <a:noFill/>
          <a:ln>
            <a:noFill/>
          </a:ln>
        </p:spPr>
      </p:pic>
      <p:sp>
        <p:nvSpPr>
          <p:cNvPr id="39" name="Google Shape;177;p31">
            <a:extLst>
              <a:ext uri="{FF2B5EF4-FFF2-40B4-BE49-F238E27FC236}">
                <a16:creationId xmlns="" xmlns:a16="http://schemas.microsoft.com/office/drawing/2014/main" id="{E9756740-3E5F-4EF5-B37F-C0B3F0B71665}"/>
              </a:ext>
            </a:extLst>
          </p:cNvPr>
          <p:cNvSpPr txBox="1"/>
          <p:nvPr/>
        </p:nvSpPr>
        <p:spPr>
          <a:xfrm>
            <a:off x="4157887" y="1454385"/>
            <a:ext cx="1295029" cy="392125"/>
          </a:xfrm>
          <a:prstGeom prst="rect">
            <a:avLst/>
          </a:prstGeom>
          <a:noFill/>
          <a:ln>
            <a:noFill/>
          </a:ln>
        </p:spPr>
        <p:txBody>
          <a:bodyPr spcFirstLastPara="1" wrap="square" lIns="91650" tIns="91650" rIns="91650" bIns="91650" anchor="t" anchorCtr="0">
            <a:noAutofit/>
          </a:bodyPr>
          <a:lstStyle/>
          <a:p>
            <a:pPr algn="ctr" defTabSz="914400">
              <a:lnSpc>
                <a:spcPct val="115000"/>
              </a:lnSpc>
              <a:spcAft>
                <a:spcPts val="1600"/>
              </a:spcAft>
              <a:buClr>
                <a:srgbClr val="000000"/>
              </a:buClr>
              <a:buFont typeface="Arial"/>
              <a:buNone/>
            </a:pPr>
            <a:r>
              <a:rPr lang="es" sz="900" kern="0" dirty="0">
                <a:solidFill>
                  <a:srgbClr val="3B3543"/>
                </a:solidFill>
                <a:latin typeface="Roboto Black"/>
                <a:ea typeface="Roboto Black"/>
                <a:cs typeface="Roboto Black"/>
                <a:sym typeface="Roboto Black"/>
              </a:rPr>
              <a:t>ACQUISITION</a:t>
            </a:r>
            <a:endParaRPr sz="900" kern="0" dirty="0">
              <a:solidFill>
                <a:srgbClr val="3B3543"/>
              </a:solidFill>
              <a:latin typeface="Roboto Black"/>
              <a:ea typeface="Roboto Black"/>
              <a:cs typeface="Roboto Black"/>
              <a:sym typeface="Roboto Black"/>
            </a:endParaRPr>
          </a:p>
        </p:txBody>
      </p:sp>
      <p:sp>
        <p:nvSpPr>
          <p:cNvPr id="40" name="Google Shape;178;p31">
            <a:extLst>
              <a:ext uri="{FF2B5EF4-FFF2-40B4-BE49-F238E27FC236}">
                <a16:creationId xmlns="" xmlns:a16="http://schemas.microsoft.com/office/drawing/2014/main" id="{3A4120CC-72AD-48E9-9DF3-A58AAAB6B26B}"/>
              </a:ext>
            </a:extLst>
          </p:cNvPr>
          <p:cNvSpPr txBox="1"/>
          <p:nvPr/>
        </p:nvSpPr>
        <p:spPr>
          <a:xfrm>
            <a:off x="5387207" y="1454385"/>
            <a:ext cx="2640910" cy="392125"/>
          </a:xfrm>
          <a:prstGeom prst="rect">
            <a:avLst/>
          </a:prstGeom>
          <a:noFill/>
          <a:ln>
            <a:noFill/>
          </a:ln>
        </p:spPr>
        <p:txBody>
          <a:bodyPr spcFirstLastPara="1" wrap="square" lIns="91650" tIns="91650" rIns="91650" bIns="91650" anchor="t" anchorCtr="0">
            <a:noAutofit/>
          </a:bodyPr>
          <a:lstStyle/>
          <a:p>
            <a:pPr algn="ctr" defTabSz="914400">
              <a:lnSpc>
                <a:spcPct val="115000"/>
              </a:lnSpc>
              <a:spcAft>
                <a:spcPts val="1600"/>
              </a:spcAft>
              <a:buClr>
                <a:srgbClr val="000000"/>
              </a:buClr>
              <a:buFont typeface="Arial"/>
              <a:buNone/>
            </a:pPr>
            <a:r>
              <a:rPr lang="es" sz="900" kern="0" dirty="0">
                <a:solidFill>
                  <a:srgbClr val="3B3543"/>
                </a:solidFill>
                <a:latin typeface="Roboto Black"/>
                <a:ea typeface="Roboto Black"/>
                <a:cs typeface="Roboto Black"/>
                <a:sym typeface="Roboto Black"/>
              </a:rPr>
              <a:t>DISCOVERY &amp; DEVELOPMENT</a:t>
            </a:r>
            <a:endParaRPr sz="900" kern="0" dirty="0">
              <a:solidFill>
                <a:srgbClr val="3B3543"/>
              </a:solidFill>
              <a:latin typeface="Roboto Black"/>
              <a:ea typeface="Roboto Black"/>
              <a:cs typeface="Roboto Black"/>
              <a:sym typeface="Roboto Black"/>
            </a:endParaRPr>
          </a:p>
        </p:txBody>
      </p:sp>
      <p:sp>
        <p:nvSpPr>
          <p:cNvPr id="41" name="Google Shape;179;p31">
            <a:extLst>
              <a:ext uri="{FF2B5EF4-FFF2-40B4-BE49-F238E27FC236}">
                <a16:creationId xmlns="" xmlns:a16="http://schemas.microsoft.com/office/drawing/2014/main" id="{2E53090B-4A48-416A-918E-8A503E5BEF4D}"/>
              </a:ext>
            </a:extLst>
          </p:cNvPr>
          <p:cNvSpPr txBox="1"/>
          <p:nvPr/>
        </p:nvSpPr>
        <p:spPr>
          <a:xfrm>
            <a:off x="5447528" y="2681372"/>
            <a:ext cx="2640910" cy="392125"/>
          </a:xfrm>
          <a:prstGeom prst="rect">
            <a:avLst/>
          </a:prstGeom>
          <a:noFill/>
          <a:ln>
            <a:noFill/>
          </a:ln>
        </p:spPr>
        <p:txBody>
          <a:bodyPr spcFirstLastPara="1" wrap="square" lIns="91650" tIns="91650" rIns="91650" bIns="91650" anchor="t" anchorCtr="0">
            <a:noAutofit/>
          </a:bodyPr>
          <a:lstStyle/>
          <a:p>
            <a:pPr algn="ctr" defTabSz="914400">
              <a:buClr>
                <a:srgbClr val="000000"/>
              </a:buClr>
              <a:buFont typeface="Arial"/>
              <a:buNone/>
            </a:pPr>
            <a:r>
              <a:rPr lang="es" sz="1000" kern="0" dirty="0">
                <a:solidFill>
                  <a:srgbClr val="3B3543"/>
                </a:solidFill>
                <a:latin typeface="Roboto Black"/>
                <a:ea typeface="Roboto Black"/>
                <a:cs typeface="Roboto Black"/>
                <a:sym typeface="Roboto Black"/>
              </a:rPr>
              <a:t>METADATA, MODELING</a:t>
            </a:r>
            <a:endParaRPr sz="1000" kern="0" dirty="0">
              <a:solidFill>
                <a:srgbClr val="3B3543"/>
              </a:solidFill>
              <a:latin typeface="Roboto Black"/>
              <a:ea typeface="Roboto Black"/>
              <a:cs typeface="Roboto Black"/>
              <a:sym typeface="Roboto Black"/>
            </a:endParaRPr>
          </a:p>
          <a:p>
            <a:pPr algn="ctr" defTabSz="914400">
              <a:buClr>
                <a:srgbClr val="000000"/>
              </a:buClr>
              <a:buFont typeface="Arial"/>
              <a:buNone/>
            </a:pPr>
            <a:r>
              <a:rPr lang="es" sz="1000" kern="0" dirty="0">
                <a:solidFill>
                  <a:srgbClr val="3B3543"/>
                </a:solidFill>
                <a:latin typeface="Roboto Black"/>
                <a:ea typeface="Roboto Black"/>
                <a:cs typeface="Roboto Black"/>
                <a:sym typeface="Roboto Black"/>
              </a:rPr>
              <a:t>&amp; GOVERNANCE</a:t>
            </a:r>
            <a:endParaRPr sz="1000" kern="0" dirty="0">
              <a:solidFill>
                <a:srgbClr val="3B3543"/>
              </a:solidFill>
              <a:latin typeface="Roboto Black"/>
              <a:ea typeface="Roboto Black"/>
              <a:cs typeface="Roboto Black"/>
              <a:sym typeface="Roboto Black"/>
            </a:endParaRPr>
          </a:p>
        </p:txBody>
      </p:sp>
      <p:sp>
        <p:nvSpPr>
          <p:cNvPr id="42" name="Google Shape;180;p31">
            <a:extLst>
              <a:ext uri="{FF2B5EF4-FFF2-40B4-BE49-F238E27FC236}">
                <a16:creationId xmlns="" xmlns:a16="http://schemas.microsoft.com/office/drawing/2014/main" id="{285AE2BB-21EB-4027-93C1-94DBEE6DB595}"/>
              </a:ext>
            </a:extLst>
          </p:cNvPr>
          <p:cNvSpPr txBox="1"/>
          <p:nvPr/>
        </p:nvSpPr>
        <p:spPr>
          <a:xfrm>
            <a:off x="5547574" y="4048506"/>
            <a:ext cx="2640910" cy="392125"/>
          </a:xfrm>
          <a:prstGeom prst="rect">
            <a:avLst/>
          </a:prstGeom>
          <a:noFill/>
          <a:ln>
            <a:noFill/>
          </a:ln>
        </p:spPr>
        <p:txBody>
          <a:bodyPr spcFirstLastPara="1" wrap="square" lIns="91650" tIns="91650" rIns="91650" bIns="91650" anchor="t" anchorCtr="0">
            <a:noAutofit/>
          </a:bodyPr>
          <a:lstStyle/>
          <a:p>
            <a:pPr algn="ctr" defTabSz="914400">
              <a:buClr>
                <a:srgbClr val="000000"/>
              </a:buClr>
              <a:buFont typeface="Arial"/>
              <a:buNone/>
            </a:pPr>
            <a:r>
              <a:rPr lang="es" sz="1000" kern="0" dirty="0">
                <a:solidFill>
                  <a:srgbClr val="3B3543"/>
                </a:solidFill>
                <a:latin typeface="Roboto Black"/>
                <a:ea typeface="Roboto Black"/>
                <a:cs typeface="Roboto Black"/>
                <a:sym typeface="Roboto Black"/>
              </a:rPr>
              <a:t>TOOLING &amp;</a:t>
            </a:r>
            <a:endParaRPr sz="1000" kern="0" dirty="0">
              <a:solidFill>
                <a:srgbClr val="3B3543"/>
              </a:solidFill>
              <a:latin typeface="Roboto Black"/>
              <a:ea typeface="Roboto Black"/>
              <a:cs typeface="Roboto Black"/>
              <a:sym typeface="Roboto Black"/>
            </a:endParaRPr>
          </a:p>
          <a:p>
            <a:pPr algn="ctr" defTabSz="914400">
              <a:buClr>
                <a:srgbClr val="000000"/>
              </a:buClr>
              <a:buFont typeface="Arial"/>
              <a:buNone/>
            </a:pPr>
            <a:r>
              <a:rPr lang="es" sz="1000" kern="0" dirty="0">
                <a:solidFill>
                  <a:srgbClr val="3B3543"/>
                </a:solidFill>
                <a:latin typeface="Roboto Black"/>
                <a:ea typeface="Roboto Black"/>
                <a:cs typeface="Roboto Black"/>
                <a:sym typeface="Roboto Black"/>
              </a:rPr>
              <a:t>INFRASTRUCTURE</a:t>
            </a:r>
            <a:endParaRPr sz="1000" kern="0" dirty="0">
              <a:solidFill>
                <a:srgbClr val="3B3543"/>
              </a:solidFill>
              <a:latin typeface="Roboto Black"/>
              <a:ea typeface="Roboto Black"/>
              <a:cs typeface="Roboto Black"/>
              <a:sym typeface="Roboto Black"/>
            </a:endParaRPr>
          </a:p>
        </p:txBody>
      </p:sp>
      <p:sp>
        <p:nvSpPr>
          <p:cNvPr id="43" name="Google Shape;181;p31">
            <a:extLst>
              <a:ext uri="{FF2B5EF4-FFF2-40B4-BE49-F238E27FC236}">
                <a16:creationId xmlns="" xmlns:a16="http://schemas.microsoft.com/office/drawing/2014/main" id="{CA7C507C-CBEC-45C4-9A1C-A29167FC53DD}"/>
              </a:ext>
            </a:extLst>
          </p:cNvPr>
          <p:cNvSpPr txBox="1"/>
          <p:nvPr/>
        </p:nvSpPr>
        <p:spPr>
          <a:xfrm>
            <a:off x="7956443" y="1454385"/>
            <a:ext cx="1332542" cy="392125"/>
          </a:xfrm>
          <a:prstGeom prst="rect">
            <a:avLst/>
          </a:prstGeom>
          <a:noFill/>
          <a:ln>
            <a:noFill/>
          </a:ln>
        </p:spPr>
        <p:txBody>
          <a:bodyPr spcFirstLastPara="1" wrap="square" lIns="91650" tIns="91650" rIns="91650" bIns="91650" anchor="t" anchorCtr="0">
            <a:noAutofit/>
          </a:bodyPr>
          <a:lstStyle/>
          <a:p>
            <a:pPr algn="ctr" defTabSz="914400">
              <a:lnSpc>
                <a:spcPct val="115000"/>
              </a:lnSpc>
              <a:spcAft>
                <a:spcPts val="1600"/>
              </a:spcAft>
              <a:buClr>
                <a:srgbClr val="000000"/>
              </a:buClr>
              <a:buFont typeface="Arial"/>
              <a:buNone/>
            </a:pPr>
            <a:r>
              <a:rPr lang="es" sz="800" kern="0" dirty="0">
                <a:solidFill>
                  <a:srgbClr val="3B3543"/>
                </a:solidFill>
                <a:latin typeface="Roboto Black"/>
                <a:ea typeface="Roboto Black"/>
                <a:cs typeface="Roboto Black"/>
                <a:sym typeface="Roboto Black"/>
              </a:rPr>
              <a:t>CONSUMPTION</a:t>
            </a:r>
            <a:endParaRPr sz="800" kern="0" dirty="0">
              <a:solidFill>
                <a:srgbClr val="3B3543"/>
              </a:solidFill>
              <a:latin typeface="Roboto Black"/>
              <a:ea typeface="Roboto Black"/>
              <a:cs typeface="Roboto Black"/>
              <a:sym typeface="Roboto Black"/>
            </a:endParaRPr>
          </a:p>
        </p:txBody>
      </p:sp>
      <p:sp>
        <p:nvSpPr>
          <p:cNvPr id="44" name="Google Shape;192;p33">
            <a:extLst>
              <a:ext uri="{FF2B5EF4-FFF2-40B4-BE49-F238E27FC236}">
                <a16:creationId xmlns="" xmlns:a16="http://schemas.microsoft.com/office/drawing/2014/main" id="{47753683-C4A6-4E02-B873-14594E64325E}"/>
              </a:ext>
            </a:extLst>
          </p:cNvPr>
          <p:cNvSpPr txBox="1"/>
          <p:nvPr/>
        </p:nvSpPr>
        <p:spPr>
          <a:xfrm>
            <a:off x="2725246" y="2161392"/>
            <a:ext cx="1680147" cy="114310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 sz="1050" b="1" kern="0" dirty="0">
                <a:solidFill>
                  <a:srgbClr val="F46524"/>
                </a:solidFill>
                <a:latin typeface="Lato"/>
                <a:ea typeface="Lato"/>
                <a:cs typeface="Lato"/>
                <a:sym typeface="Lato"/>
              </a:rPr>
              <a:t>Real Time</a:t>
            </a:r>
          </a:p>
          <a:p>
            <a:pPr defTabSz="914400">
              <a:buClr>
                <a:srgbClr val="000000"/>
              </a:buClr>
              <a:buFont typeface="Arial"/>
              <a:buNone/>
            </a:pPr>
            <a:r>
              <a:rPr lang="es" sz="1050" b="1" kern="0" dirty="0">
                <a:solidFill>
                  <a:srgbClr val="F46524"/>
                </a:solidFill>
                <a:latin typeface="Lato"/>
                <a:ea typeface="Lato"/>
                <a:cs typeface="Lato"/>
                <a:sym typeface="Lato"/>
              </a:rPr>
              <a:t>Near Real Time</a:t>
            </a:r>
          </a:p>
          <a:p>
            <a:pPr defTabSz="914400">
              <a:buClr>
                <a:srgbClr val="000000"/>
              </a:buClr>
              <a:buFont typeface="Arial"/>
              <a:buNone/>
            </a:pPr>
            <a:r>
              <a:rPr lang="es" sz="1050" b="1" kern="0" dirty="0">
                <a:solidFill>
                  <a:srgbClr val="F46524"/>
                </a:solidFill>
                <a:latin typeface="Lato"/>
                <a:ea typeface="Lato"/>
                <a:cs typeface="Lato"/>
                <a:sym typeface="Lato"/>
              </a:rPr>
              <a:t>MicroBatch</a:t>
            </a:r>
          </a:p>
          <a:p>
            <a:pPr defTabSz="914400">
              <a:buClr>
                <a:srgbClr val="000000"/>
              </a:buClr>
              <a:buFont typeface="Arial"/>
              <a:buNone/>
            </a:pPr>
            <a:r>
              <a:rPr lang="es" sz="1050" b="1" kern="0" dirty="0">
                <a:solidFill>
                  <a:srgbClr val="F46524"/>
                </a:solidFill>
                <a:latin typeface="Lato"/>
                <a:ea typeface="Lato"/>
                <a:cs typeface="Lato"/>
                <a:sym typeface="Lato"/>
              </a:rPr>
              <a:t>Batch</a:t>
            </a:r>
            <a:endParaRPr sz="1050" b="1" kern="0" dirty="0">
              <a:solidFill>
                <a:srgbClr val="F46524"/>
              </a:solidFill>
              <a:latin typeface="Lato"/>
              <a:ea typeface="Lato"/>
              <a:cs typeface="Lato"/>
              <a:sym typeface="Lato"/>
            </a:endParaRPr>
          </a:p>
        </p:txBody>
      </p:sp>
      <p:pic>
        <p:nvPicPr>
          <p:cNvPr id="45" name="Google Shape;198;p33">
            <a:extLst>
              <a:ext uri="{FF2B5EF4-FFF2-40B4-BE49-F238E27FC236}">
                <a16:creationId xmlns="" xmlns:a16="http://schemas.microsoft.com/office/drawing/2014/main" id="{06FF3A76-7B00-4270-B95D-B7D41ED3F2BA}"/>
              </a:ext>
            </a:extLst>
          </p:cNvPr>
          <p:cNvPicPr preferRelativeResize="0"/>
          <p:nvPr/>
        </p:nvPicPr>
        <p:blipFill>
          <a:blip r:embed="rId3">
            <a:alphaModFix/>
          </a:blip>
          <a:stretch>
            <a:fillRect/>
          </a:stretch>
        </p:blipFill>
        <p:spPr>
          <a:xfrm>
            <a:off x="2185749" y="2192689"/>
            <a:ext cx="578876" cy="413992"/>
          </a:xfrm>
          <a:prstGeom prst="rect">
            <a:avLst/>
          </a:prstGeom>
          <a:noFill/>
          <a:ln>
            <a:noFill/>
          </a:ln>
        </p:spPr>
      </p:pic>
      <p:pic>
        <p:nvPicPr>
          <p:cNvPr id="46" name="Google Shape;202;p33">
            <a:extLst>
              <a:ext uri="{FF2B5EF4-FFF2-40B4-BE49-F238E27FC236}">
                <a16:creationId xmlns="" xmlns:a16="http://schemas.microsoft.com/office/drawing/2014/main" id="{635B67FB-2048-42E9-BAAE-D79ADDDB8379}"/>
              </a:ext>
            </a:extLst>
          </p:cNvPr>
          <p:cNvPicPr preferRelativeResize="0"/>
          <p:nvPr/>
        </p:nvPicPr>
        <p:blipFill>
          <a:blip r:embed="rId4">
            <a:alphaModFix/>
          </a:blip>
          <a:stretch>
            <a:fillRect/>
          </a:stretch>
        </p:blipFill>
        <p:spPr>
          <a:xfrm>
            <a:off x="2244904" y="3299198"/>
            <a:ext cx="370867" cy="310672"/>
          </a:xfrm>
          <a:prstGeom prst="rect">
            <a:avLst/>
          </a:prstGeom>
          <a:noFill/>
          <a:ln>
            <a:noFill/>
          </a:ln>
        </p:spPr>
      </p:pic>
      <p:pic>
        <p:nvPicPr>
          <p:cNvPr id="47" name="Google Shape;203;p33">
            <a:extLst>
              <a:ext uri="{FF2B5EF4-FFF2-40B4-BE49-F238E27FC236}">
                <a16:creationId xmlns="" xmlns:a16="http://schemas.microsoft.com/office/drawing/2014/main" id="{CC1F61DE-ED84-4A20-B2FB-2AF0C2C2BBD3}"/>
              </a:ext>
            </a:extLst>
          </p:cNvPr>
          <p:cNvPicPr preferRelativeResize="0"/>
          <p:nvPr/>
        </p:nvPicPr>
        <p:blipFill>
          <a:blip r:embed="rId4">
            <a:alphaModFix/>
          </a:blip>
          <a:stretch>
            <a:fillRect/>
          </a:stretch>
        </p:blipFill>
        <p:spPr>
          <a:xfrm>
            <a:off x="2346571" y="2974582"/>
            <a:ext cx="378675" cy="324616"/>
          </a:xfrm>
          <a:prstGeom prst="rect">
            <a:avLst/>
          </a:prstGeom>
          <a:noFill/>
          <a:ln>
            <a:noFill/>
          </a:ln>
        </p:spPr>
      </p:pic>
      <p:pic>
        <p:nvPicPr>
          <p:cNvPr id="48" name="Google Shape;204;p33">
            <a:extLst>
              <a:ext uri="{FF2B5EF4-FFF2-40B4-BE49-F238E27FC236}">
                <a16:creationId xmlns="" xmlns:a16="http://schemas.microsoft.com/office/drawing/2014/main" id="{9B0F36C6-47AF-44D7-8769-CB8A1ACA3BF6}"/>
              </a:ext>
            </a:extLst>
          </p:cNvPr>
          <p:cNvPicPr preferRelativeResize="0"/>
          <p:nvPr/>
        </p:nvPicPr>
        <p:blipFill>
          <a:blip r:embed="rId5">
            <a:alphaModFix/>
          </a:blip>
          <a:stretch>
            <a:fillRect/>
          </a:stretch>
        </p:blipFill>
        <p:spPr>
          <a:xfrm>
            <a:off x="2823738" y="3423295"/>
            <a:ext cx="262421" cy="235443"/>
          </a:xfrm>
          <a:prstGeom prst="rect">
            <a:avLst/>
          </a:prstGeom>
          <a:noFill/>
          <a:ln>
            <a:noFill/>
          </a:ln>
        </p:spPr>
      </p:pic>
      <p:pic>
        <p:nvPicPr>
          <p:cNvPr id="49" name="Google Shape;197;p33">
            <a:extLst>
              <a:ext uri="{FF2B5EF4-FFF2-40B4-BE49-F238E27FC236}">
                <a16:creationId xmlns="" xmlns:a16="http://schemas.microsoft.com/office/drawing/2014/main" id="{720C8A7E-6BB6-4AB0-8861-52328F04452D}"/>
              </a:ext>
            </a:extLst>
          </p:cNvPr>
          <p:cNvPicPr preferRelativeResize="0"/>
          <p:nvPr/>
        </p:nvPicPr>
        <p:blipFill>
          <a:blip r:embed="rId6">
            <a:alphaModFix/>
          </a:blip>
          <a:stretch>
            <a:fillRect/>
          </a:stretch>
        </p:blipFill>
        <p:spPr>
          <a:xfrm>
            <a:off x="2438876" y="1899479"/>
            <a:ext cx="1147511" cy="322534"/>
          </a:xfrm>
          <a:prstGeom prst="rect">
            <a:avLst/>
          </a:prstGeom>
          <a:noFill/>
          <a:ln>
            <a:noFill/>
          </a:ln>
        </p:spPr>
      </p:pic>
      <p:sp>
        <p:nvSpPr>
          <p:cNvPr id="52" name="Google Shape;192;p33">
            <a:extLst>
              <a:ext uri="{FF2B5EF4-FFF2-40B4-BE49-F238E27FC236}">
                <a16:creationId xmlns="" xmlns:a16="http://schemas.microsoft.com/office/drawing/2014/main" id="{F9E30D96-DF50-4A80-8331-987A18041322}"/>
              </a:ext>
            </a:extLst>
          </p:cNvPr>
          <p:cNvSpPr txBox="1"/>
          <p:nvPr/>
        </p:nvSpPr>
        <p:spPr>
          <a:xfrm>
            <a:off x="5587299" y="5222524"/>
            <a:ext cx="2133503" cy="114310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n-US" sz="1050" b="1" kern="0" dirty="0" err="1">
                <a:solidFill>
                  <a:srgbClr val="F46524"/>
                </a:solidFill>
                <a:latin typeface="Lato"/>
                <a:ea typeface="Lato"/>
                <a:cs typeface="Lato"/>
                <a:sym typeface="Lato"/>
              </a:rPr>
              <a:t>Escalabilidad</a:t>
            </a:r>
            <a:endParaRPr lang="en-US" sz="1050" b="1" kern="0" dirty="0">
              <a:solidFill>
                <a:srgbClr val="F46524"/>
              </a:solidFill>
              <a:latin typeface="Lato"/>
              <a:ea typeface="Lato"/>
              <a:cs typeface="Lato"/>
              <a:sym typeface="Lato"/>
            </a:endParaRPr>
          </a:p>
          <a:p>
            <a:pPr defTabSz="914400">
              <a:buClr>
                <a:srgbClr val="000000"/>
              </a:buClr>
              <a:buFont typeface="Arial"/>
              <a:buNone/>
            </a:pPr>
            <a:r>
              <a:rPr lang="es-AR" sz="1050" b="1" kern="0" dirty="0" err="1">
                <a:solidFill>
                  <a:srgbClr val="F46524"/>
                </a:solidFill>
                <a:latin typeface="Lato"/>
                <a:ea typeface="Lato"/>
                <a:cs typeface="Lato"/>
                <a:sym typeface="Lato"/>
              </a:rPr>
              <a:t>Particionamiento</a:t>
            </a:r>
            <a:endParaRPr lang="es-AR" sz="1050" b="1" kern="0" dirty="0">
              <a:solidFill>
                <a:srgbClr val="F46524"/>
              </a:solidFill>
              <a:latin typeface="Lato"/>
              <a:ea typeface="Lato"/>
              <a:cs typeface="Lato"/>
              <a:sym typeface="Lato"/>
            </a:endParaRPr>
          </a:p>
          <a:p>
            <a:pPr defTabSz="914400">
              <a:buClr>
                <a:srgbClr val="000000"/>
              </a:buClr>
              <a:buFont typeface="Arial"/>
              <a:buNone/>
            </a:pPr>
            <a:r>
              <a:rPr lang="es-AR" sz="1050" b="1" kern="0" dirty="0">
                <a:solidFill>
                  <a:srgbClr val="F46524"/>
                </a:solidFill>
                <a:latin typeface="Lato"/>
                <a:ea typeface="Lato"/>
                <a:cs typeface="Lato"/>
                <a:sym typeface="Lato"/>
              </a:rPr>
              <a:t>Alta Disponibilidad</a:t>
            </a:r>
          </a:p>
          <a:p>
            <a:pPr defTabSz="914400">
              <a:buClr>
                <a:srgbClr val="000000"/>
              </a:buClr>
              <a:buFont typeface="Arial"/>
              <a:buNone/>
            </a:pPr>
            <a:r>
              <a:rPr lang="es-AR" sz="1050" b="1" kern="0" dirty="0">
                <a:solidFill>
                  <a:srgbClr val="F46524"/>
                </a:solidFill>
                <a:latin typeface="Lato"/>
                <a:ea typeface="Lato"/>
                <a:cs typeface="Lato"/>
                <a:sym typeface="Lato"/>
              </a:rPr>
              <a:t>Tolerancia a fallas</a:t>
            </a:r>
          </a:p>
        </p:txBody>
      </p:sp>
      <p:pic>
        <p:nvPicPr>
          <p:cNvPr id="53" name="Google Shape;297;p38">
            <a:extLst>
              <a:ext uri="{FF2B5EF4-FFF2-40B4-BE49-F238E27FC236}">
                <a16:creationId xmlns="" xmlns:a16="http://schemas.microsoft.com/office/drawing/2014/main" id="{4188C35A-555C-4B5B-9E92-3FE2D026ACAC}"/>
              </a:ext>
            </a:extLst>
          </p:cNvPr>
          <p:cNvPicPr preferRelativeResize="0"/>
          <p:nvPr/>
        </p:nvPicPr>
        <p:blipFill rotWithShape="1">
          <a:blip r:embed="rId7">
            <a:alphaModFix/>
          </a:blip>
          <a:srcRect r="37729"/>
          <a:stretch/>
        </p:blipFill>
        <p:spPr>
          <a:xfrm>
            <a:off x="7388119" y="5497770"/>
            <a:ext cx="555223" cy="506647"/>
          </a:xfrm>
          <a:prstGeom prst="rect">
            <a:avLst/>
          </a:prstGeom>
          <a:noFill/>
          <a:ln>
            <a:noFill/>
          </a:ln>
        </p:spPr>
      </p:pic>
      <p:pic>
        <p:nvPicPr>
          <p:cNvPr id="54" name="Google Shape;289;p37">
            <a:extLst>
              <a:ext uri="{FF2B5EF4-FFF2-40B4-BE49-F238E27FC236}">
                <a16:creationId xmlns="" xmlns:a16="http://schemas.microsoft.com/office/drawing/2014/main" id="{9DC42278-E305-4665-8920-537E021A8B9B}"/>
              </a:ext>
            </a:extLst>
          </p:cNvPr>
          <p:cNvPicPr preferRelativeResize="0"/>
          <p:nvPr/>
        </p:nvPicPr>
        <p:blipFill rotWithShape="1">
          <a:blip r:embed="rId8">
            <a:alphaModFix/>
          </a:blip>
          <a:srcRect t="16723" r="42856"/>
          <a:stretch/>
        </p:blipFill>
        <p:spPr>
          <a:xfrm>
            <a:off x="7120355" y="5222524"/>
            <a:ext cx="968084" cy="322719"/>
          </a:xfrm>
          <a:prstGeom prst="rect">
            <a:avLst/>
          </a:prstGeom>
          <a:noFill/>
          <a:ln>
            <a:noFill/>
          </a:ln>
        </p:spPr>
      </p:pic>
      <p:sp>
        <p:nvSpPr>
          <p:cNvPr id="55" name="Google Shape;192;p33">
            <a:extLst>
              <a:ext uri="{FF2B5EF4-FFF2-40B4-BE49-F238E27FC236}">
                <a16:creationId xmlns="" xmlns:a16="http://schemas.microsoft.com/office/drawing/2014/main" id="{3EEBC11F-D2F1-4BDE-B02C-4FC2CC4748E9}"/>
              </a:ext>
            </a:extLst>
          </p:cNvPr>
          <p:cNvSpPr txBox="1"/>
          <p:nvPr/>
        </p:nvSpPr>
        <p:spPr>
          <a:xfrm>
            <a:off x="4286706" y="5252261"/>
            <a:ext cx="1000456" cy="114310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 sz="1050" b="1" kern="0" dirty="0">
                <a:solidFill>
                  <a:srgbClr val="F46524"/>
                </a:solidFill>
                <a:latin typeface="Lato"/>
                <a:ea typeface="Lato"/>
                <a:cs typeface="Lato"/>
                <a:sym typeface="Lato"/>
              </a:rPr>
              <a:t>Colas de ingresos</a:t>
            </a:r>
            <a:endParaRPr sz="1050" b="1" kern="0" dirty="0">
              <a:solidFill>
                <a:srgbClr val="F46524"/>
              </a:solidFill>
              <a:latin typeface="Lato"/>
              <a:ea typeface="Lato"/>
              <a:cs typeface="Lato"/>
              <a:sym typeface="Lato"/>
            </a:endParaRPr>
          </a:p>
        </p:txBody>
      </p:sp>
      <p:pic>
        <p:nvPicPr>
          <p:cNvPr id="56" name="Google Shape;474;p48">
            <a:extLst>
              <a:ext uri="{FF2B5EF4-FFF2-40B4-BE49-F238E27FC236}">
                <a16:creationId xmlns="" xmlns:a16="http://schemas.microsoft.com/office/drawing/2014/main" id="{5B63ACBC-D1C3-4E15-9A07-6F6C25623310}"/>
              </a:ext>
            </a:extLst>
          </p:cNvPr>
          <p:cNvPicPr preferRelativeResize="0"/>
          <p:nvPr/>
        </p:nvPicPr>
        <p:blipFill rotWithShape="1">
          <a:blip r:embed="rId9">
            <a:alphaModFix/>
          </a:blip>
          <a:srcRect/>
          <a:stretch/>
        </p:blipFill>
        <p:spPr>
          <a:xfrm>
            <a:off x="9389030" y="3113072"/>
            <a:ext cx="542113" cy="442168"/>
          </a:xfrm>
          <a:prstGeom prst="rect">
            <a:avLst/>
          </a:prstGeom>
          <a:noFill/>
          <a:ln>
            <a:noFill/>
          </a:ln>
        </p:spPr>
      </p:pic>
      <p:sp>
        <p:nvSpPr>
          <p:cNvPr id="57" name="Google Shape;475;p48">
            <a:extLst>
              <a:ext uri="{FF2B5EF4-FFF2-40B4-BE49-F238E27FC236}">
                <a16:creationId xmlns="" xmlns:a16="http://schemas.microsoft.com/office/drawing/2014/main" id="{F06592CD-5994-48AA-9ACE-B258BBB9FF92}"/>
              </a:ext>
            </a:extLst>
          </p:cNvPr>
          <p:cNvSpPr txBox="1"/>
          <p:nvPr/>
        </p:nvSpPr>
        <p:spPr>
          <a:xfrm>
            <a:off x="10029904" y="3049542"/>
            <a:ext cx="1696522" cy="443633"/>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 sz="1050" b="1" kern="0" dirty="0">
                <a:solidFill>
                  <a:srgbClr val="F46524"/>
                </a:solidFill>
                <a:latin typeface="Lato"/>
                <a:ea typeface="Lato"/>
                <a:cs typeface="Lato"/>
                <a:sym typeface="Arial"/>
              </a:rPr>
              <a:t>Data Analysts</a:t>
            </a:r>
            <a:endParaRPr sz="1050" b="1" kern="0" dirty="0">
              <a:solidFill>
                <a:srgbClr val="F46524"/>
              </a:solidFill>
              <a:latin typeface="Lato"/>
              <a:ea typeface="Lato"/>
              <a:cs typeface="Lato"/>
              <a:sym typeface="Arial"/>
            </a:endParaRPr>
          </a:p>
          <a:p>
            <a:pPr defTabSz="914400">
              <a:buClr>
                <a:srgbClr val="000000"/>
              </a:buClr>
              <a:buFont typeface="Arial"/>
              <a:buNone/>
            </a:pPr>
            <a:r>
              <a:rPr lang="es" sz="1050" b="1" kern="0" dirty="0">
                <a:solidFill>
                  <a:srgbClr val="F46524"/>
                </a:solidFill>
                <a:latin typeface="Lato"/>
                <a:ea typeface="Lato"/>
                <a:cs typeface="Lato"/>
                <a:sym typeface="Arial"/>
              </a:rPr>
              <a:t>Key Users</a:t>
            </a:r>
            <a:endParaRPr sz="1050" b="1" kern="0" dirty="0">
              <a:solidFill>
                <a:srgbClr val="F46524"/>
              </a:solidFill>
              <a:latin typeface="Lato"/>
              <a:ea typeface="Lato"/>
              <a:cs typeface="Lato"/>
              <a:sym typeface="Arial"/>
            </a:endParaRPr>
          </a:p>
        </p:txBody>
      </p:sp>
      <p:pic>
        <p:nvPicPr>
          <p:cNvPr id="58" name="Google Shape;514;p49">
            <a:extLst>
              <a:ext uri="{FF2B5EF4-FFF2-40B4-BE49-F238E27FC236}">
                <a16:creationId xmlns="" xmlns:a16="http://schemas.microsoft.com/office/drawing/2014/main" id="{FB56F6BE-8098-4B9C-B613-09E8723D47B0}"/>
              </a:ext>
            </a:extLst>
          </p:cNvPr>
          <p:cNvPicPr preferRelativeResize="0"/>
          <p:nvPr/>
        </p:nvPicPr>
        <p:blipFill rotWithShape="1">
          <a:blip r:embed="rId10">
            <a:alphaModFix/>
          </a:blip>
          <a:srcRect/>
          <a:stretch/>
        </p:blipFill>
        <p:spPr>
          <a:xfrm>
            <a:off x="9425378" y="4098768"/>
            <a:ext cx="503429" cy="377542"/>
          </a:xfrm>
          <a:prstGeom prst="rect">
            <a:avLst/>
          </a:prstGeom>
          <a:noFill/>
          <a:ln>
            <a:noFill/>
          </a:ln>
        </p:spPr>
      </p:pic>
      <p:sp>
        <p:nvSpPr>
          <p:cNvPr id="59" name="Google Shape;515;p49">
            <a:extLst>
              <a:ext uri="{FF2B5EF4-FFF2-40B4-BE49-F238E27FC236}">
                <a16:creationId xmlns="" xmlns:a16="http://schemas.microsoft.com/office/drawing/2014/main" id="{DE891AA8-ED7B-4F95-A1E2-2E097A03B998}"/>
              </a:ext>
            </a:extLst>
          </p:cNvPr>
          <p:cNvSpPr txBox="1"/>
          <p:nvPr/>
        </p:nvSpPr>
        <p:spPr>
          <a:xfrm>
            <a:off x="10136774" y="4026908"/>
            <a:ext cx="1389561" cy="613229"/>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 sz="1050" b="1" kern="0" dirty="0">
                <a:solidFill>
                  <a:srgbClr val="F46524"/>
                </a:solidFill>
                <a:latin typeface="Lato"/>
                <a:ea typeface="Lato"/>
                <a:cs typeface="Lato"/>
                <a:sym typeface="Arial"/>
              </a:rPr>
              <a:t>Non IT Users</a:t>
            </a:r>
            <a:endParaRPr sz="1050" b="1" kern="0" dirty="0">
              <a:solidFill>
                <a:srgbClr val="F46524"/>
              </a:solidFill>
              <a:latin typeface="Lato"/>
              <a:ea typeface="Lato"/>
              <a:cs typeface="Lato"/>
              <a:sym typeface="Arial"/>
            </a:endParaRPr>
          </a:p>
          <a:p>
            <a:pPr defTabSz="914400">
              <a:buClr>
                <a:srgbClr val="000000"/>
              </a:buClr>
              <a:buFont typeface="Arial"/>
              <a:buNone/>
            </a:pPr>
            <a:endParaRPr sz="1000" kern="0" dirty="0">
              <a:solidFill>
                <a:srgbClr val="FFC000"/>
              </a:solidFill>
              <a:latin typeface="Arial"/>
              <a:cs typeface="Arial"/>
              <a:sym typeface="Arial"/>
            </a:endParaRPr>
          </a:p>
        </p:txBody>
      </p:sp>
      <p:sp>
        <p:nvSpPr>
          <p:cNvPr id="60" name="Google Shape;192;p33">
            <a:extLst>
              <a:ext uri="{FF2B5EF4-FFF2-40B4-BE49-F238E27FC236}">
                <a16:creationId xmlns="" xmlns:a16="http://schemas.microsoft.com/office/drawing/2014/main" id="{C172B731-E258-479E-8892-2E9B8C21D54E}"/>
              </a:ext>
            </a:extLst>
          </p:cNvPr>
          <p:cNvSpPr txBox="1"/>
          <p:nvPr/>
        </p:nvSpPr>
        <p:spPr>
          <a:xfrm>
            <a:off x="8147882" y="5222524"/>
            <a:ext cx="1741376" cy="114310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 sz="1050" b="1" kern="0" dirty="0">
                <a:solidFill>
                  <a:srgbClr val="F46524"/>
                </a:solidFill>
                <a:latin typeface="Lato"/>
                <a:ea typeface="Lato"/>
                <a:cs typeface="Lato"/>
                <a:sym typeface="Lato"/>
              </a:rPr>
              <a:t>Data warehouse</a:t>
            </a:r>
          </a:p>
          <a:p>
            <a:pPr defTabSz="914400">
              <a:buClr>
                <a:srgbClr val="000000"/>
              </a:buClr>
              <a:buFont typeface="Arial"/>
              <a:buNone/>
            </a:pPr>
            <a:r>
              <a:rPr lang="es" sz="1050" b="1" kern="0" dirty="0">
                <a:solidFill>
                  <a:srgbClr val="F46524"/>
                </a:solidFill>
                <a:latin typeface="Lato"/>
                <a:ea typeface="Lato"/>
                <a:cs typeface="Lato"/>
                <a:sym typeface="Lato"/>
              </a:rPr>
              <a:t>Cubos</a:t>
            </a:r>
            <a:endParaRPr sz="1050" b="1" kern="0" dirty="0">
              <a:solidFill>
                <a:srgbClr val="F46524"/>
              </a:solidFill>
              <a:latin typeface="Lato"/>
              <a:ea typeface="Lato"/>
              <a:cs typeface="Lato"/>
              <a:sym typeface="Lato"/>
            </a:endParaRPr>
          </a:p>
        </p:txBody>
      </p:sp>
      <p:pic>
        <p:nvPicPr>
          <p:cNvPr id="62" name="Google Shape;514;p49">
            <a:extLst>
              <a:ext uri="{FF2B5EF4-FFF2-40B4-BE49-F238E27FC236}">
                <a16:creationId xmlns="" xmlns:a16="http://schemas.microsoft.com/office/drawing/2014/main" id="{B7B0970D-BECC-4047-922F-6A239C82A388}"/>
              </a:ext>
            </a:extLst>
          </p:cNvPr>
          <p:cNvPicPr preferRelativeResize="0"/>
          <p:nvPr/>
        </p:nvPicPr>
        <p:blipFill rotWithShape="1">
          <a:blip r:embed="rId10">
            <a:alphaModFix/>
          </a:blip>
          <a:srcRect/>
          <a:stretch/>
        </p:blipFill>
        <p:spPr>
          <a:xfrm>
            <a:off x="2500834" y="3934395"/>
            <a:ext cx="503429" cy="377542"/>
          </a:xfrm>
          <a:prstGeom prst="rect">
            <a:avLst/>
          </a:prstGeom>
          <a:noFill/>
          <a:ln>
            <a:noFill/>
          </a:ln>
        </p:spPr>
      </p:pic>
      <p:sp>
        <p:nvSpPr>
          <p:cNvPr id="63" name="Google Shape;515;p49">
            <a:extLst>
              <a:ext uri="{FF2B5EF4-FFF2-40B4-BE49-F238E27FC236}">
                <a16:creationId xmlns="" xmlns:a16="http://schemas.microsoft.com/office/drawing/2014/main" id="{0D75502C-2655-4141-B405-B651F379B79B}"/>
              </a:ext>
            </a:extLst>
          </p:cNvPr>
          <p:cNvSpPr txBox="1"/>
          <p:nvPr/>
        </p:nvSpPr>
        <p:spPr>
          <a:xfrm>
            <a:off x="2222062" y="4329847"/>
            <a:ext cx="1164481" cy="377543"/>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ES" sz="1050" b="1" kern="0" dirty="0">
                <a:solidFill>
                  <a:srgbClr val="F46524"/>
                </a:solidFill>
                <a:latin typeface="Lato"/>
                <a:ea typeface="Lato"/>
                <a:cs typeface="Lato"/>
                <a:sym typeface="Arial"/>
              </a:rPr>
              <a:t>Encuestadores</a:t>
            </a:r>
            <a:endParaRPr sz="1050" b="1" kern="0" dirty="0">
              <a:solidFill>
                <a:srgbClr val="F46524"/>
              </a:solidFill>
              <a:latin typeface="Lato"/>
              <a:ea typeface="Lato"/>
              <a:cs typeface="Lato"/>
              <a:sym typeface="Arial"/>
            </a:endParaRPr>
          </a:p>
          <a:p>
            <a:pPr defTabSz="914400">
              <a:buClr>
                <a:srgbClr val="000000"/>
              </a:buClr>
              <a:buFont typeface="Arial"/>
              <a:buNone/>
            </a:pPr>
            <a:endParaRPr sz="1000" kern="0" dirty="0">
              <a:solidFill>
                <a:srgbClr val="FFC000"/>
              </a:solidFill>
              <a:latin typeface="Arial"/>
              <a:cs typeface="Arial"/>
              <a:sym typeface="Arial"/>
            </a:endParaRPr>
          </a:p>
        </p:txBody>
      </p:sp>
      <p:pic>
        <p:nvPicPr>
          <p:cNvPr id="66" name="Google Shape;474;p48">
            <a:extLst>
              <a:ext uri="{FF2B5EF4-FFF2-40B4-BE49-F238E27FC236}">
                <a16:creationId xmlns="" xmlns:a16="http://schemas.microsoft.com/office/drawing/2014/main" id="{D10CE539-2606-43EC-BDEB-B09814C97295}"/>
              </a:ext>
            </a:extLst>
          </p:cNvPr>
          <p:cNvPicPr preferRelativeResize="0"/>
          <p:nvPr/>
        </p:nvPicPr>
        <p:blipFill rotWithShape="1">
          <a:blip r:embed="rId9">
            <a:alphaModFix/>
          </a:blip>
          <a:srcRect/>
          <a:stretch/>
        </p:blipFill>
        <p:spPr>
          <a:xfrm>
            <a:off x="2475187" y="4780356"/>
            <a:ext cx="542113" cy="442168"/>
          </a:xfrm>
          <a:prstGeom prst="rect">
            <a:avLst/>
          </a:prstGeom>
          <a:noFill/>
          <a:ln>
            <a:noFill/>
          </a:ln>
        </p:spPr>
      </p:pic>
      <p:sp>
        <p:nvSpPr>
          <p:cNvPr id="67" name="Google Shape;475;p48">
            <a:extLst>
              <a:ext uri="{FF2B5EF4-FFF2-40B4-BE49-F238E27FC236}">
                <a16:creationId xmlns="" xmlns:a16="http://schemas.microsoft.com/office/drawing/2014/main" id="{A3CEE451-6709-480E-9DC9-62EBBED4562C}"/>
              </a:ext>
            </a:extLst>
          </p:cNvPr>
          <p:cNvSpPr txBox="1"/>
          <p:nvPr/>
        </p:nvSpPr>
        <p:spPr>
          <a:xfrm>
            <a:off x="2210558" y="5205550"/>
            <a:ext cx="1696522" cy="443633"/>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ES" sz="1050" b="1" kern="0" dirty="0">
                <a:solidFill>
                  <a:srgbClr val="F46524"/>
                </a:solidFill>
                <a:latin typeface="Lato"/>
                <a:ea typeface="Lato"/>
                <a:cs typeface="Lato"/>
                <a:sym typeface="Arial"/>
              </a:rPr>
              <a:t>Encuestados (Web, mail, </a:t>
            </a:r>
            <a:r>
              <a:rPr lang="es-ES" sz="1050" b="1" kern="0" dirty="0" err="1">
                <a:solidFill>
                  <a:srgbClr val="F46524"/>
                </a:solidFill>
                <a:latin typeface="Lato"/>
                <a:ea typeface="Lato"/>
                <a:cs typeface="Lato"/>
                <a:sym typeface="Arial"/>
              </a:rPr>
              <a:t>csv</a:t>
            </a:r>
            <a:r>
              <a:rPr lang="es-ES" sz="1050" b="1" kern="0" dirty="0">
                <a:solidFill>
                  <a:srgbClr val="F46524"/>
                </a:solidFill>
                <a:latin typeface="Lato"/>
                <a:ea typeface="Lato"/>
                <a:cs typeface="Lato"/>
                <a:sym typeface="Arial"/>
              </a:rPr>
              <a:t>, </a:t>
            </a:r>
            <a:r>
              <a:rPr lang="es-ES" sz="1050" b="1" kern="0" dirty="0" err="1">
                <a:solidFill>
                  <a:srgbClr val="F46524"/>
                </a:solidFill>
                <a:latin typeface="Lato"/>
                <a:ea typeface="Lato"/>
                <a:cs typeface="Lato"/>
                <a:sym typeface="Arial"/>
              </a:rPr>
              <a:t>etc</a:t>
            </a:r>
            <a:r>
              <a:rPr lang="es-ES" sz="1050" b="1" kern="0" dirty="0">
                <a:solidFill>
                  <a:srgbClr val="F46524"/>
                </a:solidFill>
                <a:latin typeface="Lato"/>
                <a:ea typeface="Lato"/>
                <a:cs typeface="Lato"/>
                <a:sym typeface="Arial"/>
              </a:rPr>
              <a:t>) </a:t>
            </a:r>
            <a:endParaRPr sz="1050" b="1" kern="0" dirty="0">
              <a:solidFill>
                <a:srgbClr val="F46524"/>
              </a:solidFill>
              <a:latin typeface="Lato"/>
              <a:ea typeface="Lato"/>
              <a:cs typeface="Lato"/>
              <a:sym typeface="Arial"/>
            </a:endParaRPr>
          </a:p>
        </p:txBody>
      </p:sp>
    </p:spTree>
    <p:extLst>
      <p:ext uri="{BB962C8B-B14F-4D97-AF65-F5344CB8AC3E}">
        <p14:creationId xmlns:p14="http://schemas.microsoft.com/office/powerpoint/2010/main" val="192965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20177FC-F5B2-4BB8-B223-6018FBAAE9F7}"/>
              </a:ext>
            </a:extLst>
          </p:cNvPr>
          <p:cNvSpPr>
            <a:spLocks noGrp="1"/>
          </p:cNvSpPr>
          <p:nvPr>
            <p:ph type="title"/>
          </p:nvPr>
        </p:nvSpPr>
        <p:spPr>
          <a:xfrm>
            <a:off x="371475" y="365125"/>
            <a:ext cx="10982325" cy="720000"/>
          </a:xfrm>
          <a:solidFill>
            <a:schemeClr val="accent6">
              <a:lumMod val="75000"/>
            </a:schemeClr>
          </a:solidFill>
        </p:spPr>
        <p:txBody>
          <a:bodyPr/>
          <a:lstStyle/>
          <a:p>
            <a:r>
              <a:rPr lang="es-ES" dirty="0">
                <a:solidFill>
                  <a:schemeClr val="bg1"/>
                </a:solidFill>
              </a:rPr>
              <a:t>Ingreso de datos – Data IN</a:t>
            </a:r>
            <a:endParaRPr lang="es-AR" dirty="0">
              <a:solidFill>
                <a:schemeClr val="bg1"/>
              </a:solidFill>
            </a:endParaRPr>
          </a:p>
        </p:txBody>
      </p:sp>
      <p:sp>
        <p:nvSpPr>
          <p:cNvPr id="3" name="Marcador de contenido 2">
            <a:extLst>
              <a:ext uri="{FF2B5EF4-FFF2-40B4-BE49-F238E27FC236}">
                <a16:creationId xmlns="" xmlns:a16="http://schemas.microsoft.com/office/drawing/2014/main" id="{99F11719-7677-4846-AF04-648F1FA09AE7}"/>
              </a:ext>
            </a:extLst>
          </p:cNvPr>
          <p:cNvSpPr>
            <a:spLocks noGrp="1"/>
          </p:cNvSpPr>
          <p:nvPr>
            <p:ph sz="half" idx="1"/>
          </p:nvPr>
        </p:nvSpPr>
        <p:spPr>
          <a:xfrm>
            <a:off x="371475" y="1332000"/>
            <a:ext cx="10982325" cy="4581120"/>
          </a:xfrm>
        </p:spPr>
        <p:txBody>
          <a:bodyPr>
            <a:normAutofit lnSpcReduction="10000"/>
          </a:bodyPr>
          <a:lstStyle/>
          <a:p>
            <a:pPr algn="just"/>
            <a:r>
              <a:rPr lang="es-ES" dirty="0"/>
              <a:t>Hoy hay cientos de fuentes de datos, Organismos, Empresas, SEN, Censos, Encuestas, Organismos Internacionales, </a:t>
            </a:r>
            <a:r>
              <a:rPr lang="es-ES" dirty="0" err="1"/>
              <a:t>etc</a:t>
            </a:r>
            <a:r>
              <a:rPr lang="es-ES" dirty="0"/>
              <a:t> que aportan datos al proceso estadístico. Se estima un crecimiento exponencial del ingreso de datos.</a:t>
            </a:r>
          </a:p>
          <a:p>
            <a:r>
              <a:rPr lang="es-ES" dirty="0"/>
              <a:t>Tipos de ingreso de Datos</a:t>
            </a:r>
          </a:p>
          <a:p>
            <a:pPr lvl="1"/>
            <a:r>
              <a:rPr lang="es-ES" dirty="0"/>
              <a:t>Censos y Encuestas ( Cuestionarios digitales y en papel digitalizados)</a:t>
            </a:r>
          </a:p>
          <a:p>
            <a:pPr lvl="1"/>
            <a:r>
              <a:rPr lang="es-ES" dirty="0"/>
              <a:t>Organismos y empresas (Ingreso Web – mail ) </a:t>
            </a:r>
          </a:p>
          <a:p>
            <a:pPr lvl="1"/>
            <a:r>
              <a:rPr lang="es-ES" dirty="0"/>
              <a:t>Interfaces con fuentes de datos</a:t>
            </a:r>
          </a:p>
          <a:p>
            <a:pPr lvl="1"/>
            <a:r>
              <a:rPr lang="es-ES" dirty="0"/>
              <a:t>Bases de Datos </a:t>
            </a:r>
          </a:p>
          <a:p>
            <a:pPr lvl="1"/>
            <a:r>
              <a:rPr lang="es-ES" dirty="0"/>
              <a:t>Archivos de datos en múltiples formatos (</a:t>
            </a:r>
            <a:r>
              <a:rPr lang="es-ES" dirty="0" err="1"/>
              <a:t>csv</a:t>
            </a:r>
            <a:r>
              <a:rPr lang="es-ES" dirty="0"/>
              <a:t>, </a:t>
            </a:r>
            <a:r>
              <a:rPr lang="es-ES" dirty="0" err="1"/>
              <a:t>Json</a:t>
            </a:r>
            <a:r>
              <a:rPr lang="es-ES" dirty="0"/>
              <a:t>, </a:t>
            </a:r>
            <a:r>
              <a:rPr lang="es-ES" dirty="0" err="1"/>
              <a:t>etc</a:t>
            </a:r>
            <a:r>
              <a:rPr lang="es-ES" dirty="0"/>
              <a:t>)</a:t>
            </a:r>
          </a:p>
          <a:p>
            <a:pPr algn="just"/>
            <a:r>
              <a:rPr lang="es-ES" dirty="0"/>
              <a:t>El proyecto incluye la implementación de un sistema de colas (</a:t>
            </a:r>
            <a:r>
              <a:rPr lang="es-ES" dirty="0" err="1"/>
              <a:t>Queue</a:t>
            </a:r>
            <a:r>
              <a:rPr lang="es-ES" dirty="0"/>
              <a:t> </a:t>
            </a:r>
            <a:r>
              <a:rPr lang="es-ES" dirty="0" err="1"/>
              <a:t>System</a:t>
            </a:r>
            <a:r>
              <a:rPr lang="es-ES" dirty="0"/>
              <a:t>) para asegurar el ingreso al Data Lake</a:t>
            </a:r>
          </a:p>
          <a:p>
            <a:pPr lvl="1" algn="just"/>
            <a:endParaRPr lang="es-ES" dirty="0"/>
          </a:p>
          <a:p>
            <a:pPr lvl="1"/>
            <a:endParaRPr lang="es-ES" dirty="0"/>
          </a:p>
          <a:p>
            <a:pPr lvl="1"/>
            <a:endParaRPr lang="es-ES" dirty="0"/>
          </a:p>
          <a:p>
            <a:pPr lvl="1"/>
            <a:endParaRPr lang="es-AR" dirty="0"/>
          </a:p>
        </p:txBody>
      </p:sp>
    </p:spTree>
    <p:extLst>
      <p:ext uri="{BB962C8B-B14F-4D97-AF65-F5344CB8AC3E}">
        <p14:creationId xmlns:p14="http://schemas.microsoft.com/office/powerpoint/2010/main" val="2292505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20177FC-F5B2-4BB8-B223-6018FBAAE9F7}"/>
              </a:ext>
            </a:extLst>
          </p:cNvPr>
          <p:cNvSpPr>
            <a:spLocks noGrp="1"/>
          </p:cNvSpPr>
          <p:nvPr>
            <p:ph type="title"/>
          </p:nvPr>
        </p:nvSpPr>
        <p:spPr>
          <a:xfrm>
            <a:off x="371475" y="365125"/>
            <a:ext cx="10982325" cy="720000"/>
          </a:xfrm>
          <a:solidFill>
            <a:schemeClr val="accent2">
              <a:lumMod val="50000"/>
            </a:schemeClr>
          </a:solidFill>
        </p:spPr>
        <p:txBody>
          <a:bodyPr/>
          <a:lstStyle/>
          <a:p>
            <a:r>
              <a:rPr lang="es-ES" dirty="0">
                <a:solidFill>
                  <a:schemeClr val="bg1"/>
                </a:solidFill>
              </a:rPr>
              <a:t>Almacenamiento de datos – Data Storage</a:t>
            </a:r>
            <a:endParaRPr lang="es-AR" dirty="0">
              <a:solidFill>
                <a:schemeClr val="bg1"/>
              </a:solidFill>
            </a:endParaRPr>
          </a:p>
        </p:txBody>
      </p:sp>
      <p:pic>
        <p:nvPicPr>
          <p:cNvPr id="4" name="Google Shape;289;p37">
            <a:extLst>
              <a:ext uri="{FF2B5EF4-FFF2-40B4-BE49-F238E27FC236}">
                <a16:creationId xmlns="" xmlns:a16="http://schemas.microsoft.com/office/drawing/2014/main" id="{899647C3-D820-42F9-B79B-1F21D877601A}"/>
              </a:ext>
            </a:extLst>
          </p:cNvPr>
          <p:cNvPicPr preferRelativeResize="0"/>
          <p:nvPr/>
        </p:nvPicPr>
        <p:blipFill>
          <a:blip r:embed="rId3">
            <a:alphaModFix/>
          </a:blip>
          <a:stretch>
            <a:fillRect/>
          </a:stretch>
        </p:blipFill>
        <p:spPr>
          <a:xfrm>
            <a:off x="371475" y="1550795"/>
            <a:ext cx="6054355" cy="1328805"/>
          </a:xfrm>
          <a:prstGeom prst="rect">
            <a:avLst/>
          </a:prstGeom>
          <a:noFill/>
          <a:ln>
            <a:noFill/>
          </a:ln>
        </p:spPr>
      </p:pic>
      <p:pic>
        <p:nvPicPr>
          <p:cNvPr id="5" name="Google Shape;305;p39">
            <a:extLst>
              <a:ext uri="{FF2B5EF4-FFF2-40B4-BE49-F238E27FC236}">
                <a16:creationId xmlns="" xmlns:a16="http://schemas.microsoft.com/office/drawing/2014/main" id="{B3568B94-0556-4F26-B1FA-0E39A87E2DDC}"/>
              </a:ext>
            </a:extLst>
          </p:cNvPr>
          <p:cNvPicPr preferRelativeResize="0"/>
          <p:nvPr/>
        </p:nvPicPr>
        <p:blipFill rotWithShape="1">
          <a:blip r:embed="rId4">
            <a:alphaModFix/>
          </a:blip>
          <a:srcRect t="17992" r="21881"/>
          <a:stretch/>
        </p:blipFill>
        <p:spPr>
          <a:xfrm>
            <a:off x="161765" y="3153705"/>
            <a:ext cx="3548417" cy="1403695"/>
          </a:xfrm>
          <a:prstGeom prst="rect">
            <a:avLst/>
          </a:prstGeom>
          <a:noFill/>
          <a:ln>
            <a:noFill/>
          </a:ln>
        </p:spPr>
      </p:pic>
      <p:sp>
        <p:nvSpPr>
          <p:cNvPr id="6" name="Google Shape;306;p39">
            <a:extLst>
              <a:ext uri="{FF2B5EF4-FFF2-40B4-BE49-F238E27FC236}">
                <a16:creationId xmlns="" xmlns:a16="http://schemas.microsoft.com/office/drawing/2014/main" id="{B52BB2FB-3CC7-467A-B64E-98172E6D817E}"/>
              </a:ext>
            </a:extLst>
          </p:cNvPr>
          <p:cNvSpPr txBox="1">
            <a:spLocks/>
          </p:cNvSpPr>
          <p:nvPr/>
        </p:nvSpPr>
        <p:spPr>
          <a:xfrm>
            <a:off x="3208289" y="3345270"/>
            <a:ext cx="3323140" cy="36332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a:lstStyle>
          <a:p>
            <a:pPr>
              <a:spcBef>
                <a:spcPts val="0"/>
              </a:spcBef>
            </a:pPr>
            <a:r>
              <a:rPr lang="es-ES" sz="1200" b="1" dirty="0">
                <a:solidFill>
                  <a:schemeClr val="accent2"/>
                </a:solidFill>
              </a:rPr>
              <a:t>Alta Disponibilidad y Tolerancia a Fallas</a:t>
            </a:r>
          </a:p>
        </p:txBody>
      </p:sp>
      <p:sp>
        <p:nvSpPr>
          <p:cNvPr id="7" name="Google Shape;304;p39">
            <a:extLst>
              <a:ext uri="{FF2B5EF4-FFF2-40B4-BE49-F238E27FC236}">
                <a16:creationId xmlns="" xmlns:a16="http://schemas.microsoft.com/office/drawing/2014/main" id="{44AD388E-7FE4-4390-982C-74432569C586}"/>
              </a:ext>
            </a:extLst>
          </p:cNvPr>
          <p:cNvSpPr txBox="1"/>
          <p:nvPr/>
        </p:nvSpPr>
        <p:spPr>
          <a:xfrm>
            <a:off x="3942984" y="3708590"/>
            <a:ext cx="2482846" cy="149645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s" sz="1100" dirty="0">
                <a:solidFill>
                  <a:srgbClr val="434343"/>
                </a:solidFill>
              </a:rPr>
              <a:t>Los datos se encuentran replicados en múltiples servidores. Contar con datos y servidores replicados permite contar con una alta redundancia frente a fallos y garantiza acceder a los mismos 7 días a la semana 24 horas aun frente a situaciones de fallas.</a:t>
            </a:r>
            <a:endParaRPr sz="1100" dirty="0">
              <a:solidFill>
                <a:srgbClr val="434343"/>
              </a:solidFill>
            </a:endParaRPr>
          </a:p>
          <a:p>
            <a:pPr marL="0" marR="0" lvl="0" indent="0" algn="l" rtl="0">
              <a:lnSpc>
                <a:spcPct val="115000"/>
              </a:lnSpc>
              <a:spcBef>
                <a:spcPts val="1000"/>
              </a:spcBef>
              <a:spcAft>
                <a:spcPts val="0"/>
              </a:spcAft>
              <a:buNone/>
            </a:pPr>
            <a:endParaRPr sz="1100" dirty="0">
              <a:solidFill>
                <a:srgbClr val="0072BB"/>
              </a:solidFill>
            </a:endParaRPr>
          </a:p>
          <a:p>
            <a:pPr marL="0" marR="0" lvl="0" indent="0" algn="l" rtl="0">
              <a:lnSpc>
                <a:spcPct val="115000"/>
              </a:lnSpc>
              <a:spcBef>
                <a:spcPts val="1000"/>
              </a:spcBef>
              <a:spcAft>
                <a:spcPts val="1000"/>
              </a:spcAft>
              <a:buNone/>
            </a:pPr>
            <a:endParaRPr sz="1100" dirty="0">
              <a:solidFill>
                <a:srgbClr val="0072BB"/>
              </a:solidFill>
            </a:endParaRPr>
          </a:p>
        </p:txBody>
      </p:sp>
      <p:pic>
        <p:nvPicPr>
          <p:cNvPr id="8" name="Google Shape;331;p42">
            <a:extLst>
              <a:ext uri="{FF2B5EF4-FFF2-40B4-BE49-F238E27FC236}">
                <a16:creationId xmlns="" xmlns:a16="http://schemas.microsoft.com/office/drawing/2014/main" id="{2BB6D061-606E-45EF-BCF7-78EC4D38D116}"/>
              </a:ext>
            </a:extLst>
          </p:cNvPr>
          <p:cNvPicPr preferRelativeResize="0"/>
          <p:nvPr/>
        </p:nvPicPr>
        <p:blipFill rotWithShape="1">
          <a:blip r:embed="rId5">
            <a:alphaModFix/>
          </a:blip>
          <a:srcRect l="64234" b="6956"/>
          <a:stretch/>
        </p:blipFill>
        <p:spPr>
          <a:xfrm>
            <a:off x="8913116" y="4177832"/>
            <a:ext cx="1979526" cy="1723063"/>
          </a:xfrm>
          <a:prstGeom prst="rect">
            <a:avLst/>
          </a:prstGeom>
          <a:noFill/>
          <a:ln>
            <a:noFill/>
          </a:ln>
        </p:spPr>
      </p:pic>
      <p:pic>
        <p:nvPicPr>
          <p:cNvPr id="9" name="Google Shape;331;p42">
            <a:extLst>
              <a:ext uri="{FF2B5EF4-FFF2-40B4-BE49-F238E27FC236}">
                <a16:creationId xmlns="" xmlns:a16="http://schemas.microsoft.com/office/drawing/2014/main" id="{3A7C80EC-A746-44A5-9D26-5F2DEC300170}"/>
              </a:ext>
            </a:extLst>
          </p:cNvPr>
          <p:cNvPicPr preferRelativeResize="0"/>
          <p:nvPr/>
        </p:nvPicPr>
        <p:blipFill rotWithShape="1">
          <a:blip r:embed="rId5">
            <a:alphaModFix/>
          </a:blip>
          <a:srcRect r="69549" b="16362"/>
          <a:stretch/>
        </p:blipFill>
        <p:spPr>
          <a:xfrm>
            <a:off x="7187231" y="4108652"/>
            <a:ext cx="1796481" cy="1824702"/>
          </a:xfrm>
          <a:prstGeom prst="rect">
            <a:avLst/>
          </a:prstGeom>
          <a:noFill/>
          <a:ln>
            <a:noFill/>
          </a:ln>
        </p:spPr>
      </p:pic>
      <p:pic>
        <p:nvPicPr>
          <p:cNvPr id="10" name="Google Shape;297;p38">
            <a:extLst>
              <a:ext uri="{FF2B5EF4-FFF2-40B4-BE49-F238E27FC236}">
                <a16:creationId xmlns="" xmlns:a16="http://schemas.microsoft.com/office/drawing/2014/main" id="{223CF9B7-89FF-4DBD-96AF-888ABF7A6A39}"/>
              </a:ext>
            </a:extLst>
          </p:cNvPr>
          <p:cNvPicPr preferRelativeResize="0"/>
          <p:nvPr/>
        </p:nvPicPr>
        <p:blipFill rotWithShape="1">
          <a:blip r:embed="rId6">
            <a:alphaModFix/>
          </a:blip>
          <a:srcRect r="37729"/>
          <a:stretch/>
        </p:blipFill>
        <p:spPr>
          <a:xfrm>
            <a:off x="6425830" y="1448445"/>
            <a:ext cx="2557882" cy="1809930"/>
          </a:xfrm>
          <a:prstGeom prst="rect">
            <a:avLst/>
          </a:prstGeom>
          <a:noFill/>
          <a:ln>
            <a:noFill/>
          </a:ln>
        </p:spPr>
      </p:pic>
      <p:sp>
        <p:nvSpPr>
          <p:cNvPr id="11" name="Google Shape;298;p38">
            <a:extLst>
              <a:ext uri="{FF2B5EF4-FFF2-40B4-BE49-F238E27FC236}">
                <a16:creationId xmlns="" xmlns:a16="http://schemas.microsoft.com/office/drawing/2014/main" id="{E98E269A-78B9-4F09-B746-857828E49B43}"/>
              </a:ext>
            </a:extLst>
          </p:cNvPr>
          <p:cNvSpPr txBox="1">
            <a:spLocks/>
          </p:cNvSpPr>
          <p:nvPr/>
        </p:nvSpPr>
        <p:spPr>
          <a:xfrm>
            <a:off x="8983712" y="1361550"/>
            <a:ext cx="2836813" cy="328500"/>
          </a:xfrm>
          <a:prstGeom prst="rect">
            <a:avLst/>
          </a:prstGeom>
        </p:spPr>
        <p:txBody>
          <a:bodyPr spcFirstLastPara="1" vert="horz" wrap="square" lIns="91425" tIns="91425" rIns="91425" bIns="91425" rtlCol="0" anchor="t" anchorCtr="0">
            <a:noAutofit/>
          </a:bodyPr>
          <a:lstStyle>
            <a:defPPr>
              <a:defRPr lang="en-US"/>
            </a:defPPr>
            <a:lvl1pPr defTabSz="914400">
              <a:lnSpc>
                <a:spcPct val="90000"/>
              </a:lnSpc>
              <a:spcBef>
                <a:spcPts val="0"/>
              </a:spcBef>
              <a:buNone/>
              <a:defRPr sz="1200" b="1">
                <a:solidFill>
                  <a:schemeClr val="accent2"/>
                </a:solidFill>
                <a:latin typeface="Arial" panose="020B0604020202020204" pitchFamily="34" charset="0"/>
                <a:ea typeface="+mj-ea"/>
                <a:cs typeface="Arial" panose="020B0604020202020204" pitchFamily="34" charset="0"/>
              </a:defRPr>
            </a:lvl1pPr>
          </a:lstStyle>
          <a:p>
            <a:r>
              <a:rPr lang="es-AR" dirty="0"/>
              <a:t>Particionamiento de Datos</a:t>
            </a:r>
          </a:p>
        </p:txBody>
      </p:sp>
      <p:sp>
        <p:nvSpPr>
          <p:cNvPr id="12" name="Google Shape;296;p38">
            <a:extLst>
              <a:ext uri="{FF2B5EF4-FFF2-40B4-BE49-F238E27FC236}">
                <a16:creationId xmlns="" xmlns:a16="http://schemas.microsoft.com/office/drawing/2014/main" id="{36562F2E-D99E-4D0A-971B-2C3501616DC8}"/>
              </a:ext>
            </a:extLst>
          </p:cNvPr>
          <p:cNvSpPr txBox="1"/>
          <p:nvPr/>
        </p:nvSpPr>
        <p:spPr>
          <a:xfrm>
            <a:off x="8983712" y="1733515"/>
            <a:ext cx="2891829" cy="1975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100" dirty="0">
                <a:solidFill>
                  <a:srgbClr val="434343"/>
                </a:solidFill>
              </a:rPr>
              <a:t>Un solo servidor no soporta almacenar la totalidad de los datos del Data Warehouse/Data Lake.</a:t>
            </a:r>
            <a:br>
              <a:rPr lang="es" sz="1100" dirty="0">
                <a:solidFill>
                  <a:srgbClr val="434343"/>
                </a:solidFill>
              </a:rPr>
            </a:br>
            <a:r>
              <a:rPr lang="es" sz="1100" dirty="0">
                <a:solidFill>
                  <a:srgbClr val="434343"/>
                </a:solidFill>
              </a:rPr>
              <a:t>Al particionar los datos en múltiples servidores del cluster se conseguirá balancear la carga y tener una mayor potencia de  procesamiento distribuido.</a:t>
            </a:r>
            <a:endParaRPr sz="1100" dirty="0">
              <a:solidFill>
                <a:srgbClr val="434343"/>
              </a:solidFill>
            </a:endParaRPr>
          </a:p>
          <a:p>
            <a:pPr marL="0" lvl="0" indent="0" algn="l" rtl="0">
              <a:lnSpc>
                <a:spcPct val="115000"/>
              </a:lnSpc>
              <a:spcBef>
                <a:spcPts val="1000"/>
              </a:spcBef>
              <a:spcAft>
                <a:spcPts val="0"/>
              </a:spcAft>
              <a:buNone/>
            </a:pPr>
            <a:r>
              <a:rPr lang="es" sz="900" dirty="0">
                <a:latin typeface="Lato"/>
                <a:ea typeface="Lato"/>
                <a:cs typeface="Lato"/>
                <a:sym typeface="Lato"/>
              </a:rPr>
              <a:t> </a:t>
            </a:r>
            <a:endParaRPr sz="900" dirty="0">
              <a:latin typeface="Lato"/>
              <a:ea typeface="Lato"/>
              <a:cs typeface="Lato"/>
              <a:sym typeface="Lato"/>
            </a:endParaRPr>
          </a:p>
          <a:p>
            <a:pPr marL="0" lvl="0" indent="0" algn="l" rtl="0">
              <a:lnSpc>
                <a:spcPct val="115000"/>
              </a:lnSpc>
              <a:spcBef>
                <a:spcPts val="1000"/>
              </a:spcBef>
              <a:spcAft>
                <a:spcPts val="0"/>
              </a:spcAft>
              <a:buNone/>
            </a:pPr>
            <a:endParaRPr sz="900" dirty="0">
              <a:latin typeface="Lato"/>
              <a:ea typeface="Lato"/>
              <a:cs typeface="Lato"/>
              <a:sym typeface="Lato"/>
            </a:endParaRPr>
          </a:p>
        </p:txBody>
      </p:sp>
      <p:sp>
        <p:nvSpPr>
          <p:cNvPr id="13" name="Google Shape;298;p38">
            <a:extLst>
              <a:ext uri="{FF2B5EF4-FFF2-40B4-BE49-F238E27FC236}">
                <a16:creationId xmlns="" xmlns:a16="http://schemas.microsoft.com/office/drawing/2014/main" id="{2D314564-0B5F-4010-914D-43C99EAAA973}"/>
              </a:ext>
            </a:extLst>
          </p:cNvPr>
          <p:cNvSpPr txBox="1">
            <a:spLocks/>
          </p:cNvSpPr>
          <p:nvPr/>
        </p:nvSpPr>
        <p:spPr>
          <a:xfrm>
            <a:off x="7187231" y="3429000"/>
            <a:ext cx="4076971" cy="521195"/>
          </a:xfrm>
          <a:prstGeom prst="rect">
            <a:avLst/>
          </a:prstGeom>
        </p:spPr>
        <p:txBody>
          <a:bodyPr spcFirstLastPara="1" vert="horz" wrap="square" lIns="91425" tIns="91425" rIns="91425" bIns="91425" rtlCol="0" anchor="t" anchorCtr="0">
            <a:noAutofit/>
          </a:bodyPr>
          <a:lstStyle>
            <a:defPPr>
              <a:defRPr lang="en-US"/>
            </a:defPPr>
            <a:lvl1pPr defTabSz="914400">
              <a:lnSpc>
                <a:spcPct val="90000"/>
              </a:lnSpc>
              <a:spcBef>
                <a:spcPts val="0"/>
              </a:spcBef>
              <a:buNone/>
              <a:defRPr sz="1200" b="1">
                <a:solidFill>
                  <a:schemeClr val="accent2"/>
                </a:solidFill>
                <a:latin typeface="Arial" panose="020B0604020202020204" pitchFamily="34" charset="0"/>
                <a:ea typeface="+mj-ea"/>
                <a:cs typeface="Arial" panose="020B0604020202020204" pitchFamily="34" charset="0"/>
              </a:defRPr>
            </a:lvl1pPr>
          </a:lstStyle>
          <a:p>
            <a:pPr algn="ctr"/>
            <a:r>
              <a:rPr lang="es-AR" dirty="0"/>
              <a:t>Implementación en sistema Mixto</a:t>
            </a:r>
          </a:p>
          <a:p>
            <a:pPr algn="ctr"/>
            <a:endParaRPr lang="es-AR" dirty="0"/>
          </a:p>
          <a:p>
            <a:pPr algn="ctr"/>
            <a:r>
              <a:rPr lang="es-AR" sz="1100" dirty="0"/>
              <a:t>Servidores propios + Nube </a:t>
            </a:r>
            <a:r>
              <a:rPr lang="es-AR" sz="1100" dirty="0" err="1"/>
              <a:t>Arsat</a:t>
            </a:r>
            <a:endParaRPr lang="es-AR" sz="1100" dirty="0"/>
          </a:p>
        </p:txBody>
      </p:sp>
    </p:spTree>
    <p:extLst>
      <p:ext uri="{BB962C8B-B14F-4D97-AF65-F5344CB8AC3E}">
        <p14:creationId xmlns:p14="http://schemas.microsoft.com/office/powerpoint/2010/main" val="1166163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20177FC-F5B2-4BB8-B223-6018FBAAE9F7}"/>
              </a:ext>
            </a:extLst>
          </p:cNvPr>
          <p:cNvSpPr>
            <a:spLocks noGrp="1"/>
          </p:cNvSpPr>
          <p:nvPr>
            <p:ph type="title"/>
          </p:nvPr>
        </p:nvSpPr>
        <p:spPr>
          <a:xfrm>
            <a:off x="371475" y="365125"/>
            <a:ext cx="10982325" cy="720000"/>
          </a:xfrm>
          <a:solidFill>
            <a:schemeClr val="accent2">
              <a:lumMod val="50000"/>
            </a:schemeClr>
          </a:solidFill>
        </p:spPr>
        <p:txBody>
          <a:bodyPr>
            <a:noAutofit/>
          </a:bodyPr>
          <a:lstStyle/>
          <a:p>
            <a:r>
              <a:rPr lang="es-ES" sz="3600" dirty="0">
                <a:solidFill>
                  <a:schemeClr val="bg1"/>
                </a:solidFill>
              </a:rPr>
              <a:t>Almacenamiento de datos – Data Storage (cont.)</a:t>
            </a:r>
            <a:endParaRPr lang="es-AR" sz="3600" dirty="0">
              <a:solidFill>
                <a:schemeClr val="bg1"/>
              </a:solidFill>
            </a:endParaRPr>
          </a:p>
        </p:txBody>
      </p:sp>
      <p:pic>
        <p:nvPicPr>
          <p:cNvPr id="8" name="Google Shape;555;p51" descr="Titulo de la imagen">
            <a:extLst>
              <a:ext uri="{FF2B5EF4-FFF2-40B4-BE49-F238E27FC236}">
                <a16:creationId xmlns="" xmlns:a16="http://schemas.microsoft.com/office/drawing/2014/main" id="{1CA36E86-9089-4689-B7B8-52C798DDA247}"/>
              </a:ext>
            </a:extLst>
          </p:cNvPr>
          <p:cNvPicPr preferRelativeResize="0"/>
          <p:nvPr/>
        </p:nvPicPr>
        <p:blipFill rotWithShape="1">
          <a:blip r:embed="rId2">
            <a:alphaModFix/>
          </a:blip>
          <a:srcRect/>
          <a:stretch/>
        </p:blipFill>
        <p:spPr>
          <a:xfrm>
            <a:off x="2237284" y="2427510"/>
            <a:ext cx="6970436" cy="2822066"/>
          </a:xfrm>
          <a:prstGeom prst="rect">
            <a:avLst/>
          </a:prstGeom>
          <a:noFill/>
          <a:ln>
            <a:noFill/>
          </a:ln>
        </p:spPr>
      </p:pic>
      <p:sp>
        <p:nvSpPr>
          <p:cNvPr id="9" name="1 Rectángulo">
            <a:extLst>
              <a:ext uri="{FF2B5EF4-FFF2-40B4-BE49-F238E27FC236}">
                <a16:creationId xmlns="" xmlns:a16="http://schemas.microsoft.com/office/drawing/2014/main" id="{68906E74-2623-48F1-8FF7-02263F0628E0}"/>
              </a:ext>
            </a:extLst>
          </p:cNvPr>
          <p:cNvSpPr/>
          <p:nvPr/>
        </p:nvSpPr>
        <p:spPr>
          <a:xfrm>
            <a:off x="1418799" y="5321003"/>
            <a:ext cx="2016224" cy="307777"/>
          </a:xfrm>
          <a:prstGeom prst="rect">
            <a:avLst/>
          </a:prstGeom>
        </p:spPr>
        <p:txBody>
          <a:bodyPr wrap="square">
            <a:spAutoFit/>
          </a:bodyPr>
          <a:lstStyle/>
          <a:p>
            <a:pPr defTabSz="914400">
              <a:buClr>
                <a:srgbClr val="000000"/>
              </a:buClr>
              <a:buFont typeface="Arial"/>
              <a:buNone/>
            </a:pPr>
            <a:r>
              <a:rPr lang="es-AR" sz="1400" b="1" kern="0" dirty="0">
                <a:solidFill>
                  <a:srgbClr val="F46524"/>
                </a:solidFill>
                <a:latin typeface="Lato"/>
                <a:ea typeface="Lato"/>
                <a:cs typeface="Lato"/>
                <a:sym typeface="Arial"/>
              </a:rPr>
              <a:t>SISTEMA DE CAPAS</a:t>
            </a:r>
          </a:p>
        </p:txBody>
      </p:sp>
      <p:sp>
        <p:nvSpPr>
          <p:cNvPr id="10" name="11 Rectángulo">
            <a:extLst>
              <a:ext uri="{FF2B5EF4-FFF2-40B4-BE49-F238E27FC236}">
                <a16:creationId xmlns="" xmlns:a16="http://schemas.microsoft.com/office/drawing/2014/main" id="{AD6CF638-CDB4-46E5-A590-25FF3B3EE778}"/>
              </a:ext>
            </a:extLst>
          </p:cNvPr>
          <p:cNvSpPr/>
          <p:nvPr/>
        </p:nvSpPr>
        <p:spPr>
          <a:xfrm>
            <a:off x="3208171" y="5249576"/>
            <a:ext cx="2016224" cy="523220"/>
          </a:xfrm>
          <a:prstGeom prst="rect">
            <a:avLst/>
          </a:prstGeom>
        </p:spPr>
        <p:txBody>
          <a:bodyPr wrap="square">
            <a:spAutoFit/>
          </a:bodyPr>
          <a:lstStyle/>
          <a:p>
            <a:pPr algn="ctr" defTabSz="914400">
              <a:buClr>
                <a:srgbClr val="000000"/>
              </a:buClr>
              <a:buFont typeface="Arial"/>
              <a:buNone/>
            </a:pPr>
            <a:r>
              <a:rPr lang="es-AR" sz="1400" b="1" kern="0" dirty="0" err="1">
                <a:solidFill>
                  <a:srgbClr val="F46524"/>
                </a:solidFill>
                <a:latin typeface="Lato"/>
                <a:ea typeface="Lato"/>
                <a:cs typeface="Lato"/>
                <a:sym typeface="Arial"/>
              </a:rPr>
              <a:t>Layer</a:t>
            </a:r>
            <a:r>
              <a:rPr lang="es-AR" sz="1400" b="1" kern="0" dirty="0">
                <a:solidFill>
                  <a:srgbClr val="F46524"/>
                </a:solidFill>
                <a:latin typeface="Lato"/>
                <a:ea typeface="Lato"/>
                <a:cs typeface="Lato"/>
                <a:sym typeface="Arial"/>
              </a:rPr>
              <a:t> </a:t>
            </a:r>
          </a:p>
          <a:p>
            <a:pPr algn="ctr" defTabSz="914400">
              <a:buClr>
                <a:srgbClr val="000000"/>
              </a:buClr>
              <a:buFont typeface="Arial"/>
              <a:buNone/>
            </a:pPr>
            <a:r>
              <a:rPr lang="es-AR" sz="1400" b="1" kern="0" dirty="0">
                <a:solidFill>
                  <a:srgbClr val="F46524"/>
                </a:solidFill>
                <a:latin typeface="Lato"/>
                <a:ea typeface="Lato"/>
                <a:cs typeface="Lato"/>
                <a:sym typeface="Arial"/>
              </a:rPr>
              <a:t>Operativo</a:t>
            </a:r>
          </a:p>
        </p:txBody>
      </p:sp>
      <p:sp>
        <p:nvSpPr>
          <p:cNvPr id="11" name="9 Elipse">
            <a:extLst>
              <a:ext uri="{FF2B5EF4-FFF2-40B4-BE49-F238E27FC236}">
                <a16:creationId xmlns="" xmlns:a16="http://schemas.microsoft.com/office/drawing/2014/main" id="{222AC33B-496B-4F06-A897-ECF465AA3F9F}"/>
              </a:ext>
            </a:extLst>
          </p:cNvPr>
          <p:cNvSpPr/>
          <p:nvPr/>
        </p:nvSpPr>
        <p:spPr>
          <a:xfrm>
            <a:off x="3074983" y="2847520"/>
            <a:ext cx="2304256" cy="2402056"/>
          </a:xfrm>
          <a:prstGeom prst="ellipse">
            <a:avLst/>
          </a:prstGeom>
          <a:noFill/>
          <a:ln w="25400" cap="flat" cmpd="sng" algn="ctr">
            <a:solidFill>
              <a:srgbClr val="EA58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13 Elipse">
            <a:extLst>
              <a:ext uri="{FF2B5EF4-FFF2-40B4-BE49-F238E27FC236}">
                <a16:creationId xmlns="" xmlns:a16="http://schemas.microsoft.com/office/drawing/2014/main" id="{BEAFD52D-E0B4-4DBD-8A87-6612508AD563}"/>
              </a:ext>
            </a:extLst>
          </p:cNvPr>
          <p:cNvSpPr/>
          <p:nvPr/>
        </p:nvSpPr>
        <p:spPr>
          <a:xfrm>
            <a:off x="5451247" y="2899783"/>
            <a:ext cx="999728" cy="2349793"/>
          </a:xfrm>
          <a:prstGeom prst="ellipse">
            <a:avLst/>
          </a:prstGeom>
          <a:no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B050"/>
              </a:solidFill>
              <a:effectLst/>
              <a:uLnTx/>
              <a:uFillTx/>
              <a:latin typeface="Arial"/>
              <a:ea typeface="+mn-ea"/>
              <a:cs typeface="+mn-cs"/>
              <a:sym typeface="Arial"/>
            </a:endParaRPr>
          </a:p>
        </p:txBody>
      </p:sp>
      <p:sp>
        <p:nvSpPr>
          <p:cNvPr id="13" name="14 Rectángulo">
            <a:extLst>
              <a:ext uri="{FF2B5EF4-FFF2-40B4-BE49-F238E27FC236}">
                <a16:creationId xmlns="" xmlns:a16="http://schemas.microsoft.com/office/drawing/2014/main" id="{D8DCAD66-317C-4D7B-8A00-65B7B16A5DB2}"/>
              </a:ext>
            </a:extLst>
          </p:cNvPr>
          <p:cNvSpPr/>
          <p:nvPr/>
        </p:nvSpPr>
        <p:spPr>
          <a:xfrm>
            <a:off x="4939538" y="5321003"/>
            <a:ext cx="1511437" cy="523220"/>
          </a:xfrm>
          <a:prstGeom prst="rect">
            <a:avLst/>
          </a:prstGeom>
          <a:ln>
            <a:noFill/>
          </a:ln>
        </p:spPr>
        <p:txBody>
          <a:bodyPr wrap="square">
            <a:spAutoFit/>
          </a:bodyPr>
          <a:lstStyle/>
          <a:p>
            <a:pPr algn="ctr" defTabSz="914400">
              <a:buClr>
                <a:srgbClr val="000000"/>
              </a:buClr>
              <a:buFont typeface="Arial"/>
              <a:buNone/>
            </a:pPr>
            <a:r>
              <a:rPr lang="es-AR" sz="1400" b="1" kern="0" dirty="0" err="1">
                <a:solidFill>
                  <a:srgbClr val="00B050"/>
                </a:solidFill>
                <a:latin typeface="Lato"/>
                <a:ea typeface="Lato"/>
                <a:cs typeface="Lato"/>
                <a:sym typeface="Arial"/>
              </a:rPr>
              <a:t>Layer</a:t>
            </a:r>
            <a:r>
              <a:rPr lang="es-AR" sz="1400" b="1" kern="0" dirty="0">
                <a:solidFill>
                  <a:srgbClr val="00B050"/>
                </a:solidFill>
                <a:latin typeface="Lato"/>
                <a:ea typeface="Lato"/>
                <a:cs typeface="Lato"/>
                <a:sym typeface="Arial"/>
              </a:rPr>
              <a:t> </a:t>
            </a:r>
            <a:r>
              <a:rPr lang="es-AR" sz="1400" b="1" kern="0" dirty="0" err="1">
                <a:solidFill>
                  <a:srgbClr val="00B050"/>
                </a:solidFill>
                <a:latin typeface="Lato"/>
                <a:ea typeface="Lato"/>
                <a:cs typeface="Lato"/>
                <a:sym typeface="Arial"/>
              </a:rPr>
              <a:t>confiabilizado</a:t>
            </a:r>
            <a:endParaRPr lang="es-AR" sz="1400" b="1" kern="0" dirty="0">
              <a:solidFill>
                <a:srgbClr val="00B050"/>
              </a:solidFill>
              <a:latin typeface="Lato"/>
              <a:ea typeface="Lato"/>
              <a:cs typeface="Lato"/>
              <a:sym typeface="Arial"/>
            </a:endParaRPr>
          </a:p>
        </p:txBody>
      </p:sp>
      <p:sp>
        <p:nvSpPr>
          <p:cNvPr id="14" name="15 Elipse">
            <a:extLst>
              <a:ext uri="{FF2B5EF4-FFF2-40B4-BE49-F238E27FC236}">
                <a16:creationId xmlns="" xmlns:a16="http://schemas.microsoft.com/office/drawing/2014/main" id="{0A314DCE-54FA-493B-B705-DFDA6F14FF5B}"/>
              </a:ext>
            </a:extLst>
          </p:cNvPr>
          <p:cNvSpPr/>
          <p:nvPr/>
        </p:nvSpPr>
        <p:spPr>
          <a:xfrm>
            <a:off x="6531367" y="2911113"/>
            <a:ext cx="999728" cy="2338463"/>
          </a:xfrm>
          <a:prstGeom prst="ellipse">
            <a:avLst/>
          </a:prstGeom>
          <a:noFill/>
          <a:ln w="25400" cap="flat" cmpd="sng" algn="ctr">
            <a:solidFill>
              <a:srgbClr val="0099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B050"/>
              </a:solidFill>
              <a:effectLst/>
              <a:uLnTx/>
              <a:uFillTx/>
              <a:latin typeface="Arial"/>
              <a:ea typeface="+mn-ea"/>
              <a:cs typeface="+mn-cs"/>
              <a:sym typeface="Arial"/>
            </a:endParaRPr>
          </a:p>
        </p:txBody>
      </p:sp>
      <p:sp>
        <p:nvSpPr>
          <p:cNvPr id="15" name="16 Rectángulo">
            <a:extLst>
              <a:ext uri="{FF2B5EF4-FFF2-40B4-BE49-F238E27FC236}">
                <a16:creationId xmlns="" xmlns:a16="http://schemas.microsoft.com/office/drawing/2014/main" id="{12959955-954D-4F32-BD26-9D96C81312D9}"/>
              </a:ext>
            </a:extLst>
          </p:cNvPr>
          <p:cNvSpPr/>
          <p:nvPr/>
        </p:nvSpPr>
        <p:spPr>
          <a:xfrm>
            <a:off x="6272703" y="5177568"/>
            <a:ext cx="1512168" cy="523220"/>
          </a:xfrm>
          <a:prstGeom prst="rect">
            <a:avLst/>
          </a:prstGeom>
        </p:spPr>
        <p:txBody>
          <a:bodyPr wrap="square">
            <a:spAutoFit/>
          </a:bodyPr>
          <a:lstStyle/>
          <a:p>
            <a:pPr algn="ctr" defTabSz="914400">
              <a:buClr>
                <a:srgbClr val="000000"/>
              </a:buClr>
              <a:buFont typeface="Arial"/>
              <a:buNone/>
            </a:pPr>
            <a:r>
              <a:rPr lang="es-AR" sz="1400" b="1" kern="0" dirty="0" err="1">
                <a:solidFill>
                  <a:srgbClr val="0099E8"/>
                </a:solidFill>
                <a:latin typeface="Lato"/>
                <a:ea typeface="Lato"/>
                <a:cs typeface="Lato"/>
                <a:sym typeface="Arial"/>
              </a:rPr>
              <a:t>Layer</a:t>
            </a:r>
            <a:endParaRPr lang="es-AR" sz="1400" b="1" kern="0" dirty="0">
              <a:solidFill>
                <a:srgbClr val="0099E8"/>
              </a:solidFill>
              <a:latin typeface="Lato"/>
              <a:ea typeface="Lato"/>
              <a:cs typeface="Lato"/>
              <a:sym typeface="Arial"/>
            </a:endParaRPr>
          </a:p>
          <a:p>
            <a:pPr algn="ctr" defTabSz="914400">
              <a:buClr>
                <a:srgbClr val="000000"/>
              </a:buClr>
              <a:buFont typeface="Arial"/>
              <a:buNone/>
            </a:pPr>
            <a:r>
              <a:rPr lang="es-AR" sz="1400" b="1" kern="0" dirty="0">
                <a:solidFill>
                  <a:srgbClr val="0099E8"/>
                </a:solidFill>
                <a:latin typeface="Lato"/>
                <a:ea typeface="Lato"/>
                <a:cs typeface="Lato"/>
                <a:sym typeface="Arial"/>
              </a:rPr>
              <a:t>Refinado (cubos)</a:t>
            </a:r>
          </a:p>
        </p:txBody>
      </p:sp>
      <p:sp>
        <p:nvSpPr>
          <p:cNvPr id="16" name="17 Rectángulo">
            <a:extLst>
              <a:ext uri="{FF2B5EF4-FFF2-40B4-BE49-F238E27FC236}">
                <a16:creationId xmlns="" xmlns:a16="http://schemas.microsoft.com/office/drawing/2014/main" id="{CADBCD07-4EC6-430C-8B14-9F899D58C428}"/>
              </a:ext>
            </a:extLst>
          </p:cNvPr>
          <p:cNvSpPr/>
          <p:nvPr/>
        </p:nvSpPr>
        <p:spPr>
          <a:xfrm rot="5400000">
            <a:off x="8793638" y="3585552"/>
            <a:ext cx="1512168" cy="523220"/>
          </a:xfrm>
          <a:prstGeom prst="rect">
            <a:avLst/>
          </a:prstGeom>
        </p:spPr>
        <p:txBody>
          <a:bodyPr wrap="square">
            <a:spAutoFit/>
          </a:bodyPr>
          <a:lstStyle/>
          <a:p>
            <a:pPr algn="ctr" defTabSz="914400">
              <a:buClr>
                <a:srgbClr val="000000"/>
              </a:buClr>
              <a:buFont typeface="Arial"/>
              <a:buNone/>
            </a:pPr>
            <a:r>
              <a:rPr lang="es-AR" sz="1400" b="1" kern="0" dirty="0">
                <a:solidFill>
                  <a:srgbClr val="FFAE88">
                    <a:lumMod val="75000"/>
                  </a:srgbClr>
                </a:solidFill>
                <a:latin typeface="Lato"/>
                <a:ea typeface="Lato"/>
                <a:cs typeface="Lato"/>
                <a:sym typeface="Arial"/>
              </a:rPr>
              <a:t>Data</a:t>
            </a:r>
          </a:p>
          <a:p>
            <a:pPr algn="ctr" defTabSz="914400">
              <a:buClr>
                <a:srgbClr val="000000"/>
              </a:buClr>
              <a:buFont typeface="Arial"/>
              <a:buNone/>
            </a:pPr>
            <a:r>
              <a:rPr lang="es-AR" sz="1400" b="1" kern="0" dirty="0" err="1">
                <a:solidFill>
                  <a:srgbClr val="FFAE88">
                    <a:lumMod val="75000"/>
                  </a:srgbClr>
                </a:solidFill>
                <a:latin typeface="Lato"/>
                <a:ea typeface="Lato"/>
                <a:cs typeface="Lato"/>
                <a:sym typeface="Arial"/>
              </a:rPr>
              <a:t>warehouse</a:t>
            </a:r>
            <a:endParaRPr lang="es-AR" sz="1400" b="1" kern="0" dirty="0">
              <a:solidFill>
                <a:srgbClr val="FFAE88">
                  <a:lumMod val="75000"/>
                </a:srgbClr>
              </a:solidFill>
              <a:latin typeface="Lato"/>
              <a:ea typeface="Lato"/>
              <a:cs typeface="Lato"/>
              <a:sym typeface="Arial"/>
            </a:endParaRPr>
          </a:p>
        </p:txBody>
      </p:sp>
      <p:sp>
        <p:nvSpPr>
          <p:cNvPr id="17" name="Google Shape;553;p51">
            <a:extLst>
              <a:ext uri="{FF2B5EF4-FFF2-40B4-BE49-F238E27FC236}">
                <a16:creationId xmlns="" xmlns:a16="http://schemas.microsoft.com/office/drawing/2014/main" id="{4450FD9F-C78C-4C4E-A9FF-3F024EE7E3B6}"/>
              </a:ext>
            </a:extLst>
          </p:cNvPr>
          <p:cNvSpPr txBox="1"/>
          <p:nvPr/>
        </p:nvSpPr>
        <p:spPr>
          <a:xfrm>
            <a:off x="3555619" y="1085125"/>
            <a:ext cx="6370172" cy="384900"/>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s" sz="3000" b="1" kern="0" dirty="0">
                <a:solidFill>
                  <a:srgbClr val="F46524"/>
                </a:solidFill>
                <a:latin typeface="Raleway"/>
                <a:ea typeface="Raleway"/>
                <a:cs typeface="Raleway"/>
                <a:sym typeface="Raleway"/>
              </a:rPr>
              <a:t>Data Lake - Conceptos</a:t>
            </a:r>
            <a:endParaRPr sz="3000" b="1" kern="0" dirty="0">
              <a:solidFill>
                <a:srgbClr val="F46524"/>
              </a:solidFill>
              <a:latin typeface="Raleway"/>
              <a:ea typeface="Raleway"/>
              <a:cs typeface="Raleway"/>
              <a:sym typeface="Raleway"/>
            </a:endParaRPr>
          </a:p>
        </p:txBody>
      </p:sp>
      <p:sp>
        <p:nvSpPr>
          <p:cNvPr id="18" name="12 Rectángulo">
            <a:extLst>
              <a:ext uri="{FF2B5EF4-FFF2-40B4-BE49-F238E27FC236}">
                <a16:creationId xmlns="" xmlns:a16="http://schemas.microsoft.com/office/drawing/2014/main" id="{A5BFB631-9174-4BEA-B806-DB5D65BECF89}"/>
              </a:ext>
            </a:extLst>
          </p:cNvPr>
          <p:cNvSpPr/>
          <p:nvPr/>
        </p:nvSpPr>
        <p:spPr>
          <a:xfrm>
            <a:off x="686017" y="1608424"/>
            <a:ext cx="10353239" cy="646331"/>
          </a:xfrm>
          <a:prstGeom prst="rect">
            <a:avLst/>
          </a:prstGeom>
        </p:spPr>
        <p:txBody>
          <a:bodyPr wrap="square">
            <a:spAutoFit/>
          </a:bodyPr>
          <a:lstStyle/>
          <a:p>
            <a:pPr lvl="0"/>
            <a:r>
              <a:rPr lang="es-AR" dirty="0">
                <a:solidFill>
                  <a:srgbClr val="666666"/>
                </a:solidFill>
              </a:rPr>
              <a:t>Un data </a:t>
            </a:r>
            <a:r>
              <a:rPr lang="es-AR" dirty="0" err="1">
                <a:solidFill>
                  <a:srgbClr val="666666"/>
                </a:solidFill>
              </a:rPr>
              <a:t>lake</a:t>
            </a:r>
            <a:r>
              <a:rPr lang="es-AR" dirty="0">
                <a:solidFill>
                  <a:srgbClr val="666666"/>
                </a:solidFill>
              </a:rPr>
              <a:t> es un </a:t>
            </a:r>
            <a:r>
              <a:rPr lang="es-AR" b="1" dirty="0">
                <a:solidFill>
                  <a:srgbClr val="666666"/>
                </a:solidFill>
              </a:rPr>
              <a:t>repositorio centralizado</a:t>
            </a:r>
            <a:r>
              <a:rPr lang="es-AR" dirty="0">
                <a:solidFill>
                  <a:srgbClr val="666666"/>
                </a:solidFill>
              </a:rPr>
              <a:t> que nos permite almacenar todos nuestros </a:t>
            </a:r>
            <a:r>
              <a:rPr lang="es-AR" b="1" dirty="0">
                <a:solidFill>
                  <a:srgbClr val="666666"/>
                </a:solidFill>
              </a:rPr>
              <a:t>datos estructurados y no estructurados en cualquier escala</a:t>
            </a:r>
            <a:r>
              <a:rPr lang="es-AR" dirty="0">
                <a:solidFill>
                  <a:srgbClr val="666666"/>
                </a:solidFill>
              </a:rPr>
              <a:t>, independientemente de su fuente o formato </a:t>
            </a:r>
          </a:p>
        </p:txBody>
      </p:sp>
      <p:sp>
        <p:nvSpPr>
          <p:cNvPr id="19" name="Google Shape;554;p51">
            <a:extLst>
              <a:ext uri="{FF2B5EF4-FFF2-40B4-BE49-F238E27FC236}">
                <a16:creationId xmlns="" xmlns:a16="http://schemas.microsoft.com/office/drawing/2014/main" id="{B66AB8C5-0509-4488-88A3-1AC8CD877BE3}"/>
              </a:ext>
            </a:extLst>
          </p:cNvPr>
          <p:cNvSpPr txBox="1"/>
          <p:nvPr/>
        </p:nvSpPr>
        <p:spPr>
          <a:xfrm>
            <a:off x="8944721" y="5349033"/>
            <a:ext cx="2475600" cy="19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Quattrocento Sans"/>
              <a:buNone/>
            </a:pPr>
            <a:r>
              <a:rPr lang="es" sz="1200" b="0" i="1" u="none" dirty="0">
                <a:solidFill>
                  <a:srgbClr val="000000"/>
                </a:solidFill>
                <a:latin typeface="Quattrocento Sans"/>
                <a:ea typeface="Quattrocento Sans"/>
                <a:cs typeface="Quattrocento Sans"/>
                <a:sym typeface="Quattrocento Sans"/>
              </a:rPr>
              <a:t>Fuente: DZone – Big Data Zone.</a:t>
            </a:r>
            <a:endParaRPr dirty="0"/>
          </a:p>
        </p:txBody>
      </p:sp>
    </p:spTree>
    <p:extLst>
      <p:ext uri="{BB962C8B-B14F-4D97-AF65-F5344CB8AC3E}">
        <p14:creationId xmlns:p14="http://schemas.microsoft.com/office/powerpoint/2010/main" val="247441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6;p28">
            <a:extLst>
              <a:ext uri="{FF2B5EF4-FFF2-40B4-BE49-F238E27FC236}">
                <a16:creationId xmlns="" xmlns:a16="http://schemas.microsoft.com/office/drawing/2014/main" id="{9EC877E9-0FCF-499D-B25F-4B3F5F104C4E}"/>
              </a:ext>
            </a:extLst>
          </p:cNvPr>
          <p:cNvSpPr txBox="1"/>
          <p:nvPr/>
        </p:nvSpPr>
        <p:spPr>
          <a:xfrm>
            <a:off x="768384" y="2171050"/>
            <a:ext cx="10409569" cy="3656994"/>
          </a:xfrm>
          <a:prstGeom prst="rect">
            <a:avLst/>
          </a:prstGeom>
          <a:noFill/>
          <a:ln>
            <a:noFill/>
          </a:ln>
        </p:spPr>
        <p:txBody>
          <a:bodyPr spcFirstLastPara="1" wrap="square" lIns="91425" tIns="91425" rIns="91425" bIns="91425" anchor="t" anchorCtr="0">
            <a:noAutofit/>
          </a:bodyPr>
          <a:lstStyle/>
          <a:p>
            <a:pPr marL="285750" lvl="0" indent="-285750" algn="just">
              <a:buFont typeface="Arial" pitchFamily="34" charset="0"/>
              <a:buChar char="•"/>
            </a:pPr>
            <a:r>
              <a:rPr lang="es-AR" sz="2000" b="1" dirty="0">
                <a:solidFill>
                  <a:srgbClr val="38761D"/>
                </a:solidFill>
                <a:latin typeface="Raleway"/>
                <a:ea typeface="Raleway"/>
                <a:cs typeface="Raleway"/>
              </a:rPr>
              <a:t>Basado en el sistema de capas del Data Lake</a:t>
            </a:r>
          </a:p>
          <a:p>
            <a:pPr marL="285750" lvl="0" indent="-285750" algn="just">
              <a:buFont typeface="Arial" pitchFamily="34" charset="0"/>
              <a:buChar char="•"/>
            </a:pPr>
            <a:endParaRPr lang="es-AR" sz="2000" b="1" dirty="0">
              <a:solidFill>
                <a:srgbClr val="38761D"/>
              </a:solidFill>
              <a:latin typeface="Raleway"/>
            </a:endParaRPr>
          </a:p>
          <a:p>
            <a:pPr marL="285750" lvl="0" indent="-285750" algn="just">
              <a:buFont typeface="Arial" pitchFamily="34" charset="0"/>
              <a:buChar char="•"/>
            </a:pPr>
            <a:r>
              <a:rPr lang="es-AR" sz="2000" b="1" dirty="0">
                <a:solidFill>
                  <a:srgbClr val="38761D"/>
                </a:solidFill>
                <a:latin typeface="Raleway"/>
              </a:rPr>
              <a:t>Requiere identificar y formalizar los dueños de cada una de las fuentes de datos</a:t>
            </a:r>
            <a:endParaRPr lang="es-AR" sz="2000" dirty="0">
              <a:solidFill>
                <a:srgbClr val="666666"/>
              </a:solidFill>
            </a:endParaRPr>
          </a:p>
          <a:p>
            <a:pPr marL="285750" lvl="0" indent="-285750" algn="just" rtl="0">
              <a:spcBef>
                <a:spcPts val="0"/>
              </a:spcBef>
              <a:spcAft>
                <a:spcPts val="0"/>
              </a:spcAft>
              <a:buFont typeface="Arial" pitchFamily="34" charset="0"/>
              <a:buChar char="•"/>
            </a:pPr>
            <a:endParaRPr lang="es-AR" sz="2000" dirty="0">
              <a:solidFill>
                <a:srgbClr val="666666"/>
              </a:solidFill>
            </a:endParaRPr>
          </a:p>
          <a:p>
            <a:pPr marL="285750" lvl="0" indent="-285750" algn="just">
              <a:buFont typeface="Arial" pitchFamily="34" charset="0"/>
              <a:buChar char="•"/>
            </a:pPr>
            <a:r>
              <a:rPr lang="es-AR" sz="2000" b="1" dirty="0">
                <a:solidFill>
                  <a:srgbClr val="38761D"/>
                </a:solidFill>
                <a:latin typeface="Raleway"/>
              </a:rPr>
              <a:t>La Dirección de Informática es dueña del modelo de gobierno de la información,  responsable de implementarlo (en una plataforma) y gestionar cómo se consumen los datos en los </a:t>
            </a:r>
            <a:r>
              <a:rPr lang="es-AR" sz="2000" b="1" dirty="0" err="1">
                <a:solidFill>
                  <a:srgbClr val="38761D"/>
                </a:solidFill>
                <a:latin typeface="Raleway"/>
              </a:rPr>
              <a:t>layers</a:t>
            </a:r>
            <a:r>
              <a:rPr lang="es-AR" sz="2000" b="1" dirty="0">
                <a:solidFill>
                  <a:srgbClr val="38761D"/>
                </a:solidFill>
                <a:latin typeface="Raleway"/>
              </a:rPr>
              <a:t> refinados, estadísticos, cubos y Data </a:t>
            </a:r>
            <a:r>
              <a:rPr lang="es-AR" sz="2000" b="1" dirty="0" err="1">
                <a:solidFill>
                  <a:srgbClr val="38761D"/>
                </a:solidFill>
                <a:latin typeface="Raleway"/>
              </a:rPr>
              <a:t>warehouse</a:t>
            </a:r>
            <a:endParaRPr lang="es-AR" sz="2000" b="1" dirty="0">
              <a:solidFill>
                <a:srgbClr val="38761D"/>
              </a:solidFill>
              <a:latin typeface="Raleway"/>
            </a:endParaRPr>
          </a:p>
          <a:p>
            <a:pPr marL="285750" lvl="0" indent="-285750" algn="just">
              <a:buFont typeface="Arial" pitchFamily="34" charset="0"/>
              <a:buChar char="•"/>
            </a:pPr>
            <a:endParaRPr lang="es-AR" sz="2000" b="1" dirty="0">
              <a:solidFill>
                <a:srgbClr val="38761D"/>
              </a:solidFill>
              <a:latin typeface="Raleway"/>
            </a:endParaRPr>
          </a:p>
          <a:p>
            <a:pPr marL="285750" lvl="0" indent="-285750" algn="just">
              <a:buFont typeface="Arial" pitchFamily="34" charset="0"/>
              <a:buChar char="•"/>
            </a:pPr>
            <a:r>
              <a:rPr lang="es-AR" sz="2000" b="1" dirty="0">
                <a:solidFill>
                  <a:srgbClr val="38761D"/>
                </a:solidFill>
                <a:latin typeface="Raleway"/>
              </a:rPr>
              <a:t>El Director de INDEC (Marco Lavagna) y el Director Técnico (Pedro Lines) son los responsables de la política de asignación de permisos sobre la explotación de los Datos.  </a:t>
            </a:r>
          </a:p>
          <a:p>
            <a:pPr marL="285750" lvl="0" indent="-285750" algn="just" rtl="0">
              <a:spcBef>
                <a:spcPts val="0"/>
              </a:spcBef>
              <a:spcAft>
                <a:spcPts val="0"/>
              </a:spcAft>
              <a:buFont typeface="Arial" pitchFamily="34" charset="0"/>
              <a:buChar char="•"/>
            </a:pPr>
            <a:endParaRPr sz="2000" dirty="0">
              <a:solidFill>
                <a:srgbClr val="666666"/>
              </a:solidFill>
            </a:endParaRPr>
          </a:p>
          <a:p>
            <a:pPr marL="285750" lvl="0" indent="-285750" algn="l" rtl="0">
              <a:spcBef>
                <a:spcPts val="0"/>
              </a:spcBef>
              <a:spcAft>
                <a:spcPts val="0"/>
              </a:spcAft>
              <a:buFont typeface="Arial" pitchFamily="34" charset="0"/>
              <a:buChar char="•"/>
            </a:pPr>
            <a:endParaRPr sz="2000" dirty="0">
              <a:solidFill>
                <a:srgbClr val="666666"/>
              </a:solidFill>
            </a:endParaRPr>
          </a:p>
        </p:txBody>
      </p:sp>
      <p:sp>
        <p:nvSpPr>
          <p:cNvPr id="9" name="Google Shape;553;p51">
            <a:extLst>
              <a:ext uri="{FF2B5EF4-FFF2-40B4-BE49-F238E27FC236}">
                <a16:creationId xmlns="" xmlns:a16="http://schemas.microsoft.com/office/drawing/2014/main" id="{110D9318-7E1C-4026-ABF3-DBFD6D544612}"/>
              </a:ext>
            </a:extLst>
          </p:cNvPr>
          <p:cNvSpPr txBox="1"/>
          <p:nvPr/>
        </p:nvSpPr>
        <p:spPr>
          <a:xfrm>
            <a:off x="2610725" y="1166119"/>
            <a:ext cx="6370172" cy="7184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solidFill>
                  <a:schemeClr val="dk1"/>
                </a:solidFill>
                <a:latin typeface="Raleway"/>
                <a:ea typeface="Raleway"/>
                <a:cs typeface="Raleway"/>
                <a:sym typeface="Raleway"/>
              </a:rPr>
              <a:t>Gobierno de la Información</a:t>
            </a:r>
            <a:endParaRPr sz="3000" b="1" dirty="0">
              <a:solidFill>
                <a:schemeClr val="dk1"/>
              </a:solidFill>
              <a:latin typeface="Raleway"/>
              <a:ea typeface="Raleway"/>
              <a:cs typeface="Raleway"/>
              <a:sym typeface="Raleway"/>
            </a:endParaRPr>
          </a:p>
        </p:txBody>
      </p:sp>
      <p:grpSp>
        <p:nvGrpSpPr>
          <p:cNvPr id="10" name="2 Grupo">
            <a:extLst>
              <a:ext uri="{FF2B5EF4-FFF2-40B4-BE49-F238E27FC236}">
                <a16:creationId xmlns="" xmlns:a16="http://schemas.microsoft.com/office/drawing/2014/main" id="{06B5ABBC-BA82-4FDB-988E-FDA22C1EC21E}"/>
              </a:ext>
            </a:extLst>
          </p:cNvPr>
          <p:cNvGrpSpPr/>
          <p:nvPr/>
        </p:nvGrpSpPr>
        <p:grpSpPr>
          <a:xfrm>
            <a:off x="7698296" y="1197926"/>
            <a:ext cx="2952328" cy="1355852"/>
            <a:chOff x="323528" y="1890760"/>
            <a:chExt cx="8410218" cy="3965179"/>
          </a:xfrm>
        </p:grpSpPr>
        <p:pic>
          <p:nvPicPr>
            <p:cNvPr id="11" name="Google Shape;555;p51" descr="Titulo de la imagen">
              <a:extLst>
                <a:ext uri="{FF2B5EF4-FFF2-40B4-BE49-F238E27FC236}">
                  <a16:creationId xmlns="" xmlns:a16="http://schemas.microsoft.com/office/drawing/2014/main" id="{8668E06E-1D65-4BBA-A2CD-E287BE306905}"/>
                </a:ext>
              </a:extLst>
            </p:cNvPr>
            <p:cNvPicPr preferRelativeResize="0"/>
            <p:nvPr/>
          </p:nvPicPr>
          <p:blipFill rotWithShape="1">
            <a:blip r:embed="rId2">
              <a:alphaModFix/>
            </a:blip>
            <a:srcRect/>
            <a:stretch/>
          </p:blipFill>
          <p:spPr>
            <a:xfrm>
              <a:off x="1142013" y="1890760"/>
              <a:ext cx="6970436" cy="2822066"/>
            </a:xfrm>
            <a:prstGeom prst="rect">
              <a:avLst/>
            </a:prstGeom>
            <a:noFill/>
            <a:ln>
              <a:noFill/>
            </a:ln>
          </p:spPr>
        </p:pic>
        <p:sp>
          <p:nvSpPr>
            <p:cNvPr id="12" name="9 Rectángulo">
              <a:extLst>
                <a:ext uri="{FF2B5EF4-FFF2-40B4-BE49-F238E27FC236}">
                  <a16:creationId xmlns="" xmlns:a16="http://schemas.microsoft.com/office/drawing/2014/main" id="{51900990-0E05-487F-8716-02E152C94593}"/>
                </a:ext>
              </a:extLst>
            </p:cNvPr>
            <p:cNvSpPr/>
            <p:nvPr/>
          </p:nvSpPr>
          <p:spPr>
            <a:xfrm>
              <a:off x="323528" y="4784252"/>
              <a:ext cx="2016225" cy="900091"/>
            </a:xfrm>
            <a:prstGeom prst="rect">
              <a:avLst/>
            </a:prstGeom>
          </p:spPr>
          <p:txBody>
            <a:bodyPr wrap="square">
              <a:spAutoFit/>
            </a:bodyPr>
            <a:lstStyle/>
            <a:p>
              <a:r>
                <a:rPr lang="es-AR" sz="700" b="1" dirty="0">
                  <a:solidFill>
                    <a:schemeClr val="dk1"/>
                  </a:solidFill>
                  <a:latin typeface="Lato"/>
                  <a:ea typeface="Lato"/>
                  <a:cs typeface="Lato"/>
                </a:rPr>
                <a:t>SISTEMA DE CAPAS</a:t>
              </a:r>
            </a:p>
          </p:txBody>
        </p:sp>
        <p:sp>
          <p:nvSpPr>
            <p:cNvPr id="13" name="10 Rectángulo">
              <a:extLst>
                <a:ext uri="{FF2B5EF4-FFF2-40B4-BE49-F238E27FC236}">
                  <a16:creationId xmlns="" xmlns:a16="http://schemas.microsoft.com/office/drawing/2014/main" id="{291467B6-4FA1-4076-94C5-B9A39AFE76E9}"/>
                </a:ext>
              </a:extLst>
            </p:cNvPr>
            <p:cNvSpPr/>
            <p:nvPr/>
          </p:nvSpPr>
          <p:spPr>
            <a:xfrm>
              <a:off x="2051721" y="4640817"/>
              <a:ext cx="2016225" cy="900091"/>
            </a:xfrm>
            <a:prstGeom prst="rect">
              <a:avLst/>
            </a:prstGeom>
          </p:spPr>
          <p:txBody>
            <a:bodyPr wrap="square">
              <a:spAutoFit/>
            </a:bodyPr>
            <a:lstStyle/>
            <a:p>
              <a:pPr algn="ctr"/>
              <a:r>
                <a:rPr lang="es-AR" sz="700" b="1" dirty="0" err="1">
                  <a:solidFill>
                    <a:srgbClr val="FFC000"/>
                  </a:solidFill>
                  <a:latin typeface="Lato"/>
                  <a:ea typeface="Lato"/>
                  <a:cs typeface="Lato"/>
                </a:rPr>
                <a:t>Layer</a:t>
              </a:r>
              <a:r>
                <a:rPr lang="es-AR" sz="700" b="1" dirty="0">
                  <a:solidFill>
                    <a:srgbClr val="FFC000"/>
                  </a:solidFill>
                  <a:latin typeface="Lato"/>
                  <a:ea typeface="Lato"/>
                  <a:cs typeface="Lato"/>
                </a:rPr>
                <a:t> </a:t>
              </a:r>
            </a:p>
            <a:p>
              <a:pPr algn="ctr"/>
              <a:r>
                <a:rPr lang="es-AR" sz="700" b="1" dirty="0">
                  <a:solidFill>
                    <a:srgbClr val="FFC000"/>
                  </a:solidFill>
                  <a:latin typeface="Lato"/>
                  <a:ea typeface="Lato"/>
                  <a:cs typeface="Lato"/>
                </a:rPr>
                <a:t>Operativo</a:t>
              </a:r>
            </a:p>
          </p:txBody>
        </p:sp>
        <p:sp>
          <p:nvSpPr>
            <p:cNvPr id="14" name="11 Elipse">
              <a:extLst>
                <a:ext uri="{FF2B5EF4-FFF2-40B4-BE49-F238E27FC236}">
                  <a16:creationId xmlns="" xmlns:a16="http://schemas.microsoft.com/office/drawing/2014/main" id="{D1A2C76A-C925-4715-A093-1A20DA399071}"/>
                </a:ext>
              </a:extLst>
            </p:cNvPr>
            <p:cNvSpPr/>
            <p:nvPr/>
          </p:nvSpPr>
          <p:spPr>
            <a:xfrm>
              <a:off x="1979712" y="2310770"/>
              <a:ext cx="2304256" cy="2402056"/>
            </a:xfrm>
            <a:prstGeom prst="ellipse">
              <a:avLst/>
            </a:prstGeom>
            <a:noFill/>
            <a:ln>
              <a:solidFill>
                <a:srgbClr val="EA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2 Elipse">
              <a:extLst>
                <a:ext uri="{FF2B5EF4-FFF2-40B4-BE49-F238E27FC236}">
                  <a16:creationId xmlns="" xmlns:a16="http://schemas.microsoft.com/office/drawing/2014/main" id="{975545A5-8821-405A-9DB1-260F64DFEEE0}"/>
                </a:ext>
              </a:extLst>
            </p:cNvPr>
            <p:cNvSpPr/>
            <p:nvPr/>
          </p:nvSpPr>
          <p:spPr>
            <a:xfrm>
              <a:off x="4355976" y="2363033"/>
              <a:ext cx="999728" cy="23497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6" name="13 Rectángulo">
              <a:extLst>
                <a:ext uri="{FF2B5EF4-FFF2-40B4-BE49-F238E27FC236}">
                  <a16:creationId xmlns="" xmlns:a16="http://schemas.microsoft.com/office/drawing/2014/main" id="{573E0AC6-6AA6-4A87-A513-25B4FD7E6DA5}"/>
                </a:ext>
              </a:extLst>
            </p:cNvPr>
            <p:cNvSpPr/>
            <p:nvPr/>
          </p:nvSpPr>
          <p:spPr>
            <a:xfrm>
              <a:off x="3779912" y="4640818"/>
              <a:ext cx="1656184" cy="1215121"/>
            </a:xfrm>
            <a:prstGeom prst="rect">
              <a:avLst/>
            </a:prstGeom>
            <a:ln>
              <a:noFill/>
            </a:ln>
          </p:spPr>
          <p:txBody>
            <a:bodyPr wrap="square">
              <a:spAutoFit/>
            </a:bodyPr>
            <a:lstStyle/>
            <a:p>
              <a:pPr algn="ctr"/>
              <a:r>
                <a:rPr lang="es-AR" sz="700" b="1" dirty="0" err="1">
                  <a:solidFill>
                    <a:srgbClr val="00B050"/>
                  </a:solidFill>
                  <a:latin typeface="Lato"/>
                  <a:ea typeface="Lato"/>
                  <a:cs typeface="Lato"/>
                </a:rPr>
                <a:t>Layer</a:t>
              </a:r>
              <a:r>
                <a:rPr lang="es-AR" sz="700" b="1" dirty="0">
                  <a:solidFill>
                    <a:srgbClr val="00B050"/>
                  </a:solidFill>
                  <a:latin typeface="Lato"/>
                  <a:ea typeface="Lato"/>
                  <a:cs typeface="Lato"/>
                </a:rPr>
                <a:t> </a:t>
              </a:r>
              <a:r>
                <a:rPr lang="es-AR" sz="700" b="1" dirty="0" err="1">
                  <a:solidFill>
                    <a:srgbClr val="00B050"/>
                  </a:solidFill>
                  <a:latin typeface="Lato"/>
                  <a:ea typeface="Lato"/>
                  <a:cs typeface="Lato"/>
                </a:rPr>
                <a:t>confiabilizado</a:t>
              </a:r>
              <a:endParaRPr lang="es-AR" sz="700" b="1" dirty="0">
                <a:solidFill>
                  <a:srgbClr val="00B050"/>
                </a:solidFill>
                <a:latin typeface="Lato"/>
                <a:ea typeface="Lato"/>
                <a:cs typeface="Lato"/>
              </a:endParaRPr>
            </a:p>
          </p:txBody>
        </p:sp>
        <p:sp>
          <p:nvSpPr>
            <p:cNvPr id="17" name="14 Elipse">
              <a:extLst>
                <a:ext uri="{FF2B5EF4-FFF2-40B4-BE49-F238E27FC236}">
                  <a16:creationId xmlns="" xmlns:a16="http://schemas.microsoft.com/office/drawing/2014/main" id="{B6AF5D59-0F42-4F63-829A-540D466C15EB}"/>
                </a:ext>
              </a:extLst>
            </p:cNvPr>
            <p:cNvSpPr/>
            <p:nvPr/>
          </p:nvSpPr>
          <p:spPr>
            <a:xfrm>
              <a:off x="5436096" y="2374363"/>
              <a:ext cx="999728" cy="233846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8" name="15 Rectángulo">
              <a:extLst>
                <a:ext uri="{FF2B5EF4-FFF2-40B4-BE49-F238E27FC236}">
                  <a16:creationId xmlns="" xmlns:a16="http://schemas.microsoft.com/office/drawing/2014/main" id="{D6B3B8DB-CCB9-40CC-8D9B-988EEB5C9412}"/>
                </a:ext>
              </a:extLst>
            </p:cNvPr>
            <p:cNvSpPr/>
            <p:nvPr/>
          </p:nvSpPr>
          <p:spPr>
            <a:xfrm>
              <a:off x="5291349" y="4640818"/>
              <a:ext cx="1823000" cy="1215121"/>
            </a:xfrm>
            <a:prstGeom prst="rect">
              <a:avLst/>
            </a:prstGeom>
          </p:spPr>
          <p:txBody>
            <a:bodyPr wrap="square">
              <a:spAutoFit/>
            </a:bodyPr>
            <a:lstStyle/>
            <a:p>
              <a:pPr algn="ctr"/>
              <a:r>
                <a:rPr lang="es-AR" sz="700" b="1" dirty="0" err="1">
                  <a:solidFill>
                    <a:srgbClr val="0070C0"/>
                  </a:solidFill>
                  <a:latin typeface="Lato"/>
                  <a:ea typeface="Lato"/>
                  <a:cs typeface="Lato"/>
                </a:rPr>
                <a:t>Layer</a:t>
              </a:r>
              <a:endParaRPr lang="es-AR" sz="700" b="1" dirty="0">
                <a:solidFill>
                  <a:srgbClr val="0070C0"/>
                </a:solidFill>
                <a:latin typeface="Lato"/>
                <a:ea typeface="Lato"/>
                <a:cs typeface="Lato"/>
              </a:endParaRPr>
            </a:p>
            <a:p>
              <a:pPr algn="ctr"/>
              <a:r>
                <a:rPr lang="es-AR" sz="700" b="1" dirty="0">
                  <a:solidFill>
                    <a:srgbClr val="0070C0"/>
                  </a:solidFill>
                  <a:latin typeface="Lato"/>
                  <a:ea typeface="Lato"/>
                  <a:cs typeface="Lato"/>
                </a:rPr>
                <a:t>Refinado (cubos)</a:t>
              </a:r>
            </a:p>
          </p:txBody>
        </p:sp>
        <p:sp>
          <p:nvSpPr>
            <p:cNvPr id="19" name="16 Rectángulo">
              <a:extLst>
                <a:ext uri="{FF2B5EF4-FFF2-40B4-BE49-F238E27FC236}">
                  <a16:creationId xmlns="" xmlns:a16="http://schemas.microsoft.com/office/drawing/2014/main" id="{6F4936DE-C7D5-43A5-8A1B-694293C35A7C}"/>
                </a:ext>
              </a:extLst>
            </p:cNvPr>
            <p:cNvSpPr/>
            <p:nvPr/>
          </p:nvSpPr>
          <p:spPr>
            <a:xfrm>
              <a:off x="6876257" y="4621653"/>
              <a:ext cx="1857489" cy="900091"/>
            </a:xfrm>
            <a:prstGeom prst="rect">
              <a:avLst/>
            </a:prstGeom>
          </p:spPr>
          <p:txBody>
            <a:bodyPr wrap="square">
              <a:spAutoFit/>
            </a:bodyPr>
            <a:lstStyle/>
            <a:p>
              <a:pPr algn="ctr"/>
              <a:r>
                <a:rPr lang="es-AR" sz="700" b="1" dirty="0">
                  <a:solidFill>
                    <a:schemeClr val="accent6">
                      <a:lumMod val="75000"/>
                    </a:schemeClr>
                  </a:solidFill>
                  <a:latin typeface="Lato"/>
                  <a:ea typeface="Lato"/>
                  <a:cs typeface="Lato"/>
                </a:rPr>
                <a:t>Data</a:t>
              </a:r>
            </a:p>
            <a:p>
              <a:pPr algn="ctr"/>
              <a:r>
                <a:rPr lang="es-AR" sz="700" b="1" dirty="0" err="1">
                  <a:solidFill>
                    <a:schemeClr val="accent6">
                      <a:lumMod val="75000"/>
                    </a:schemeClr>
                  </a:solidFill>
                  <a:latin typeface="Lato"/>
                  <a:ea typeface="Lato"/>
                  <a:cs typeface="Lato"/>
                </a:rPr>
                <a:t>warehouse</a:t>
              </a:r>
              <a:endParaRPr lang="es-AR" sz="700" b="1" dirty="0">
                <a:solidFill>
                  <a:schemeClr val="accent6">
                    <a:lumMod val="75000"/>
                  </a:schemeClr>
                </a:solidFill>
                <a:latin typeface="Lato"/>
                <a:ea typeface="Lato"/>
                <a:cs typeface="Lato"/>
              </a:endParaRPr>
            </a:p>
          </p:txBody>
        </p:sp>
      </p:grpSp>
      <p:sp>
        <p:nvSpPr>
          <p:cNvPr id="20" name="Título 1">
            <a:extLst>
              <a:ext uri="{FF2B5EF4-FFF2-40B4-BE49-F238E27FC236}">
                <a16:creationId xmlns="" xmlns:a16="http://schemas.microsoft.com/office/drawing/2014/main" id="{575D8087-E1C9-4CA4-8367-8EE5A412B608}"/>
              </a:ext>
            </a:extLst>
          </p:cNvPr>
          <p:cNvSpPr txBox="1">
            <a:spLocks/>
          </p:cNvSpPr>
          <p:nvPr/>
        </p:nvSpPr>
        <p:spPr>
          <a:xfrm>
            <a:off x="403295" y="344794"/>
            <a:ext cx="10982325" cy="720000"/>
          </a:xfrm>
          <a:prstGeom prst="rect">
            <a:avLst/>
          </a:prstGeom>
          <a:solidFill>
            <a:schemeClr val="accent2">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3BB9B6"/>
                </a:solidFill>
                <a:latin typeface="Arial" panose="020B0604020202020204" pitchFamily="34" charset="0"/>
                <a:ea typeface="+mj-ea"/>
                <a:cs typeface="Arial" panose="020B0604020202020204" pitchFamily="34" charset="0"/>
              </a:defRPr>
            </a:lvl1pPr>
          </a:lstStyle>
          <a:p>
            <a:r>
              <a:rPr lang="es-ES" sz="3600" dirty="0">
                <a:solidFill>
                  <a:schemeClr val="bg1"/>
                </a:solidFill>
              </a:rPr>
              <a:t>Almacenamiento de datos – Data Storage (cont.)</a:t>
            </a:r>
            <a:endParaRPr lang="es-AR" sz="3600" dirty="0">
              <a:solidFill>
                <a:schemeClr val="bg1"/>
              </a:solidFill>
            </a:endParaRPr>
          </a:p>
        </p:txBody>
      </p:sp>
    </p:spTree>
    <p:extLst>
      <p:ext uri="{BB962C8B-B14F-4D97-AF65-F5344CB8AC3E}">
        <p14:creationId xmlns:p14="http://schemas.microsoft.com/office/powerpoint/2010/main" val="3104605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INDEC">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rtad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ier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45F5153B7739F4F8EBF71553881DA4D" ma:contentTypeVersion="13" ma:contentTypeDescription="Crear nuevo documento." ma:contentTypeScope="" ma:versionID="9ae7f0a6715bfee64a9caa6064f90c08">
  <xsd:schema xmlns:xsd="http://www.w3.org/2001/XMLSchema" xmlns:xs="http://www.w3.org/2001/XMLSchema" xmlns:p="http://schemas.microsoft.com/office/2006/metadata/properties" xmlns:ns3="daaa5b71-0a91-4e12-8550-ccb617e15855" xmlns:ns4="96a4eb01-759c-4ae7-a826-3110c222d7b9" targetNamespace="http://schemas.microsoft.com/office/2006/metadata/properties" ma:root="true" ma:fieldsID="990fa1ff3b4c8c9e2061f907708414ce" ns3:_="" ns4:_="">
    <xsd:import namespace="daaa5b71-0a91-4e12-8550-ccb617e15855"/>
    <xsd:import namespace="96a4eb01-759c-4ae7-a826-3110c222d7b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aa5b71-0a91-4e12-8550-ccb617e15855"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a4eb01-759c-4ae7-a826-3110c222d7b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61F17D-23C3-4705-994D-8F70229E7A36}">
  <ds:schemaRefs>
    <ds:schemaRef ds:uri="http://schemas.microsoft.com/sharepoint/v3/contenttype/forms"/>
  </ds:schemaRefs>
</ds:datastoreItem>
</file>

<file path=customXml/itemProps2.xml><?xml version="1.0" encoding="utf-8"?>
<ds:datastoreItem xmlns:ds="http://schemas.openxmlformats.org/officeDocument/2006/customXml" ds:itemID="{369A8EEB-1EEF-4760-97E0-82831D41E4B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aaa5b71-0a91-4e12-8550-ccb617e15855"/>
    <ds:schemaRef ds:uri="96a4eb01-759c-4ae7-a826-3110c222d7b9"/>
    <ds:schemaRef ds:uri="http://www.w3.org/XML/1998/namespace"/>
    <ds:schemaRef ds:uri="http://purl.org/dc/dcmitype/"/>
  </ds:schemaRefs>
</ds:datastoreItem>
</file>

<file path=customXml/itemProps3.xml><?xml version="1.0" encoding="utf-8"?>
<ds:datastoreItem xmlns:ds="http://schemas.openxmlformats.org/officeDocument/2006/customXml" ds:itemID="{18ED40D1-D215-4B2B-AE58-1A052EBA4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aa5b71-0a91-4e12-8550-ccb617e15855"/>
    <ds:schemaRef ds:uri="96a4eb01-759c-4ae7-a826-3110c222d7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28363</TotalTime>
  <Words>1825</Words>
  <Application>Microsoft Office PowerPoint</Application>
  <PresentationFormat>Personalizado</PresentationFormat>
  <Paragraphs>325</Paragraphs>
  <Slides>18</Slides>
  <Notes>5</Notes>
  <HiddenSlides>3</HiddenSlides>
  <MMClips>0</MMClips>
  <ScaleCrop>false</ScaleCrop>
  <HeadingPairs>
    <vt:vector size="4" baseType="variant">
      <vt:variant>
        <vt:lpstr>Tema</vt:lpstr>
      </vt:variant>
      <vt:variant>
        <vt:i4>3</vt:i4>
      </vt:variant>
      <vt:variant>
        <vt:lpstr>Títulos de diapositiva</vt:lpstr>
      </vt:variant>
      <vt:variant>
        <vt:i4>18</vt:i4>
      </vt:variant>
    </vt:vector>
  </HeadingPairs>
  <TitlesOfParts>
    <vt:vector size="21" baseType="lpstr">
      <vt:lpstr>Tema INDEC</vt:lpstr>
      <vt:lpstr>Portada</vt:lpstr>
      <vt:lpstr>Cierre</vt:lpstr>
      <vt:lpstr>Dirección de Informática</vt:lpstr>
      <vt:lpstr>Presentación de PowerPoint</vt:lpstr>
      <vt:lpstr>Presentación de PowerPoint</vt:lpstr>
      <vt:lpstr>Presentación de PowerPoint</vt:lpstr>
      <vt:lpstr>Arquitectura</vt:lpstr>
      <vt:lpstr>Ingreso de datos – Data IN</vt:lpstr>
      <vt:lpstr>Almacenamiento de datos – Data Storage</vt:lpstr>
      <vt:lpstr>Almacenamiento de datos – Data Storage (cont.)</vt:lpstr>
      <vt:lpstr>Presentación de PowerPoint</vt:lpstr>
      <vt:lpstr>Presentación de PowerPoint</vt:lpstr>
      <vt:lpstr>Presentación de PowerPoint</vt:lpstr>
      <vt:lpstr>Explotación de datos – Data OUT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Instituto Nacional de Estadística y Censos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INDEC institucional</dc:title>
  <dc:creator>Dirección Nacional de Difusión y Comunicación</dc:creator>
  <cp:lastModifiedBy>usuario</cp:lastModifiedBy>
  <cp:revision>185</cp:revision>
  <cp:lastPrinted>2018-03-05T12:31:06Z</cp:lastPrinted>
  <dcterms:created xsi:type="dcterms:W3CDTF">2017-05-01T23:00:27Z</dcterms:created>
  <dcterms:modified xsi:type="dcterms:W3CDTF">2020-06-18T21:29:21Z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0x010100C45F5153B7739F4F8EBF71553881DA4D</vt:lpwstr>
  </property>
</Properties>
</file>