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15b58f7e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15b58f7e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15b58f7e5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15b58f7e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15b58f7e5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15b58f7e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15b58f7e5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15b58f7e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15b58f7e5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15b58f7e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</a:t>
            </a:r>
            <a:r>
              <a:rPr lang="en"/>
              <a:t>Asíncronas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JavaScript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Preservación</a:t>
            </a:r>
            <a:r>
              <a:rPr lang="en"/>
              <a:t> de </a:t>
            </a:r>
            <a:r>
              <a:rPr lang="en"/>
              <a:t>Secuencialidad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</a:t>
            </a:r>
            <a:r>
              <a:rPr lang="en"/>
              <a:t>Asíncronas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-Las funciones </a:t>
            </a:r>
            <a:r>
              <a:rPr lang="en"/>
              <a:t>asincrónicas</a:t>
            </a:r>
            <a:r>
              <a:rPr lang="en"/>
              <a:t> permiten esperar al resultado de una promesa antes de continuar con la </a:t>
            </a:r>
            <a:r>
              <a:rPr lang="en"/>
              <a:t>ejecución</a:t>
            </a:r>
            <a:r>
              <a:rPr lang="en"/>
              <a:t> del </a:t>
            </a:r>
            <a:r>
              <a:rPr lang="en"/>
              <a:t>código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-Este sincronismo se limita al </a:t>
            </a:r>
            <a:r>
              <a:rPr lang="en"/>
              <a:t>código</a:t>
            </a:r>
            <a:r>
              <a:rPr lang="en"/>
              <a:t> ejecutado DENTRO de la </a:t>
            </a:r>
            <a:r>
              <a:rPr lang="en"/>
              <a:t>función</a:t>
            </a:r>
            <a:r>
              <a:rPr lang="en"/>
              <a:t> declarada como </a:t>
            </a:r>
            <a:r>
              <a:rPr lang="en"/>
              <a:t>Asincrónica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-Nos posibilita trabajar promesas con un formato TRY{}CATCH{}FINALY{}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async </a:t>
            </a:r>
            <a:r>
              <a:rPr b="1" lang="en"/>
              <a:t>function f() { </a:t>
            </a:r>
            <a:r>
              <a:rPr b="1" lang="en">
                <a:solidFill>
                  <a:srgbClr val="FF9900"/>
                </a:solidFill>
              </a:rPr>
              <a:t>//&lt;----declarada como async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let promesa = new Promise((exito, fallo) =&gt; {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		setTimeout(() =&gt; exito("done!"), 1000)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});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let resultado = </a:t>
            </a:r>
            <a:r>
              <a:rPr b="1" lang="en">
                <a:solidFill>
                  <a:srgbClr val="FF0000"/>
                </a:solidFill>
              </a:rPr>
              <a:t>await </a:t>
            </a:r>
            <a:r>
              <a:rPr b="1" lang="en"/>
              <a:t>promesa; </a:t>
            </a:r>
            <a:r>
              <a:rPr b="1" lang="en">
                <a:solidFill>
                  <a:srgbClr val="FF9900"/>
                </a:solidFill>
              </a:rPr>
              <a:t>//&lt;-----palabra reservada await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alert(resultado);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}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ejemplo try/catch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async </a:t>
            </a:r>
            <a:r>
              <a:rPr b="1" lang="en"/>
              <a:t>function consultaAsincronica(){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</a:t>
            </a:r>
            <a:r>
              <a:rPr b="1" lang="en">
                <a:solidFill>
                  <a:srgbClr val="1155CC"/>
                </a:solidFill>
              </a:rPr>
              <a:t> try {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  let p = consultaWeb(); </a:t>
            </a:r>
            <a:r>
              <a:rPr b="1" lang="en">
                <a:solidFill>
                  <a:srgbClr val="E69138"/>
                </a:solidFill>
              </a:rPr>
              <a:t>//&lt;---funcion que devuelve promesa</a:t>
            </a:r>
            <a:endParaRPr b="1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  let r = </a:t>
            </a:r>
            <a:r>
              <a:rPr b="1" lang="en">
                <a:solidFill>
                  <a:srgbClr val="FF0000"/>
                </a:solidFill>
              </a:rPr>
              <a:t>await </a:t>
            </a:r>
            <a:r>
              <a:rPr b="1" lang="en"/>
              <a:t>p; </a:t>
            </a:r>
            <a:r>
              <a:rPr b="1" lang="en">
                <a:solidFill>
                  <a:srgbClr val="E69138"/>
                </a:solidFill>
              </a:rPr>
              <a:t>//←--Await convierte en la variable r el resultado exito</a:t>
            </a:r>
            <a:endParaRPr b="1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  console.log(r);</a:t>
            </a:r>
            <a:r>
              <a:rPr b="1" lang="en">
                <a:solidFill>
                  <a:srgbClr val="E69138"/>
                </a:solidFill>
              </a:rPr>
              <a:t> //&lt;----Proceso </a:t>
            </a:r>
            <a:r>
              <a:rPr b="1" lang="en" u="sng">
                <a:solidFill>
                  <a:srgbClr val="E69138"/>
                </a:solidFill>
              </a:rPr>
              <a:t>EXITO</a:t>
            </a:r>
            <a:endParaRPr b="1" u="sng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</a:t>
            </a:r>
            <a:r>
              <a:rPr b="1" lang="en">
                <a:solidFill>
                  <a:srgbClr val="1155CC"/>
                </a:solidFill>
              </a:rPr>
              <a:t> } catch (</a:t>
            </a:r>
            <a:r>
              <a:rPr b="1" lang="en"/>
              <a:t>error</a:t>
            </a:r>
            <a:r>
              <a:rPr b="1" lang="en">
                <a:solidFill>
                  <a:srgbClr val="1155CC"/>
                </a:solidFill>
              </a:rPr>
              <a:t>) {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  console.log(error); </a:t>
            </a:r>
            <a:r>
              <a:rPr b="1" lang="en">
                <a:solidFill>
                  <a:srgbClr val="E69138"/>
                </a:solidFill>
              </a:rPr>
              <a:t>//&lt;----Proceso FALLO</a:t>
            </a:r>
            <a:endParaRPr b="1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</a:t>
            </a:r>
            <a:r>
              <a:rPr b="1" lang="en">
                <a:solidFill>
                  <a:srgbClr val="1155CC"/>
                </a:solidFill>
              </a:rPr>
              <a:t> }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}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-Fetch es una </a:t>
            </a:r>
            <a:r>
              <a:rPr lang="en"/>
              <a:t>función</a:t>
            </a:r>
            <a:r>
              <a:rPr lang="en"/>
              <a:t> que nos permite realizar solicitudes HTTP y que tiene como resultado inmediato, una promesa.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-Podemos incluirla dentro de una </a:t>
            </a:r>
            <a:r>
              <a:rPr lang="en"/>
              <a:t>función</a:t>
            </a:r>
            <a:r>
              <a:rPr lang="en"/>
              <a:t> </a:t>
            </a:r>
            <a:r>
              <a:rPr lang="en"/>
              <a:t>asíncrona</a:t>
            </a:r>
            <a:r>
              <a:rPr lang="en"/>
              <a:t> para realizar consultas y que la </a:t>
            </a:r>
            <a:r>
              <a:rPr lang="en"/>
              <a:t>función</a:t>
            </a:r>
            <a:r>
              <a:rPr lang="en"/>
              <a:t> mantenga el sincronismo.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</a:t>
            </a:r>
            <a:r>
              <a:rPr b="1" lang="en"/>
              <a:t>A tener en cuenta, para la promesa fetch un resultado 404 sigue siendo exitosa. Se debe evaluar </a:t>
            </a:r>
            <a:r>
              <a:rPr b="1" lang="en"/>
              <a:t>cuál</a:t>
            </a:r>
            <a:r>
              <a:rPr b="1" lang="en"/>
              <a:t> fue el resultado de la consulta.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Sintaxis Basica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response 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674EA7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await 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fetch(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'http://tuUrl.com'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FF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FF00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*GET, POST, PUT, DELETE, etc.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'cors'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no-cors, *cors, same-origin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cache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'no-cache'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*default, no-cache, reload, force-cache, only-if-cached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credentials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'same-origin'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include, *same-origin, omit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he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aders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00FF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FF00FF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'Content-Type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'application/json'</a:t>
            </a:r>
            <a:endParaRPr b="1" sz="1200">
              <a:solidFill>
                <a:srgbClr val="FF99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// 'Content-Type': 'application/x-www-form-urlencoded',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FF00FF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0000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redirect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'follow'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manual, *follow, error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referrerPolicy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FF99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'no-referrer'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1200">
              <a:solidFill>
                <a:srgbClr val="0000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no-referrer, *no-referrer-when-downgrade, origin, origin-when-cross-origin, 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//same-origin, strict-origin, strict-origin-when-cross-origin, unsafe-url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6FA8DC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674EA7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.stringify(data) </a:t>
            </a:r>
            <a:r>
              <a:rPr b="1" lang="en" sz="1200">
                <a:solidFill>
                  <a:srgbClr val="00FF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// Tiene que coincidir con el Content-Type</a:t>
            </a:r>
            <a:endParaRPr b="1" sz="1200">
              <a:solidFill>
                <a:srgbClr val="00FF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6D6D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F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200">
                <a:solidFill>
                  <a:srgbClr val="000000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000000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6D6D6D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