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968D2-BCF6-41D3-BE11-1A3026BEF2E4}" v="317" dt="2019-06-18T05:12:43.955"/>
    <p1510:client id="{306C18BA-2055-D041-10F8-E6F7CF1BEA66}" v="72" dt="2019-06-18T05:39:17.789"/>
    <p1510:client id="{59D7DC96-9AB7-DA3F-FE85-289CE1506F00}" v="42" dt="2019-06-18T05:18:04.653"/>
    <p1510:client id="{7354A247-4363-7C64-DC5F-DD2A36BC5282}" v="26" dt="2019-06-18T05:08:04.929"/>
    <p1510:client id="{7A231467-D996-4E0A-B845-5FF3BF52853B}" v="300" dt="2019-06-18T04:44:44.325"/>
    <p1510:client id="{B5EBA18A-3819-C942-1F12-B7F9984A31CB}" v="97" dt="2019-06-18T04:34:40.398"/>
    <p1510:client id="{D46286F0-1338-6BF9-5D36-C193F713B3B5}" v="147" dt="2019-06-18T05:32:24.854"/>
    <p1510:client id="{F77623D9-9789-463E-A140-164CA41BA8BF}" v="761" dt="2019-06-18T05:39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C6D70-9C1C-4936-A4B7-2C9A7958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756935"/>
            <a:ext cx="8791575" cy="1346821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REGISTRO DE ACCIONISTAS</a:t>
            </a:r>
            <a:br>
              <a:rPr lang="es-CL" dirty="0"/>
            </a:br>
            <a:r>
              <a:rPr lang="es-CL" sz="2400" dirty="0"/>
              <a:t>Ingeniería de Software I</a:t>
            </a:r>
            <a:br>
              <a:rPr lang="es-CL" sz="2400" dirty="0"/>
            </a:br>
            <a:r>
              <a:rPr lang="es-CL" sz="1800" b="1" dirty="0">
                <a:ea typeface="+mj-lt"/>
                <a:cs typeface="+mj-lt"/>
              </a:rPr>
              <a:t>GRUPO 9</a:t>
            </a:r>
            <a:endParaRPr lang="es-CL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A5E55-ECCD-4DA2-9D48-E85B6D7E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898757"/>
            <a:ext cx="2045087" cy="9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b="1" dirty="0">
                <a:solidFill>
                  <a:schemeClr val="tx1"/>
                </a:solidFill>
              </a:rPr>
              <a:t>Integrantes:</a:t>
            </a:r>
            <a:r>
              <a:rPr lang="es-CL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endParaRPr lang="es-CL" b="1" dirty="0">
              <a:solidFill>
                <a:schemeClr val="tx1"/>
              </a:solidFill>
            </a:endParaRPr>
          </a:p>
          <a:p>
            <a:pPr algn="ctr"/>
            <a:endParaRPr lang="es-CL" sz="1500" cap="none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F7505-FCE1-41C5-A77E-5FC62D0D2C0C}"/>
              </a:ext>
            </a:extLst>
          </p:cNvPr>
          <p:cNvSpPr txBox="1"/>
          <p:nvPr/>
        </p:nvSpPr>
        <p:spPr>
          <a:xfrm>
            <a:off x="3339789" y="3934521"/>
            <a:ext cx="6776225" cy="27040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cap="all" dirty="0">
                <a:ea typeface="+mn-lt"/>
                <a:cs typeface="+mn-lt"/>
              </a:rPr>
              <a:t>A</a:t>
            </a:r>
            <a:r>
              <a:rPr lang="es-CL" dirty="0">
                <a:ea typeface="+mn-lt"/>
                <a:cs typeface="+mn-lt"/>
              </a:rPr>
              <a:t>gustín</a:t>
            </a:r>
            <a:r>
              <a:rPr lang="es-CL" cap="all" dirty="0">
                <a:ea typeface="+mn-lt"/>
                <a:cs typeface="+mn-lt"/>
              </a:rPr>
              <a:t> S</a:t>
            </a:r>
            <a:r>
              <a:rPr lang="es-CL" dirty="0">
                <a:ea typeface="+mn-lt"/>
                <a:cs typeface="+mn-lt"/>
              </a:rPr>
              <a:t>epúlveda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dirty="0">
                <a:ea typeface="+mn-lt"/>
                <a:cs typeface="+mn-lt"/>
              </a:rPr>
              <a:t>Francisco Vargas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dirty="0">
                <a:ea typeface="+mn-lt"/>
                <a:cs typeface="+mn-lt"/>
              </a:rPr>
              <a:t>Gonzalo Manquilef – Jefe de Proyecto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dirty="0">
                <a:ea typeface="+mn-lt"/>
                <a:cs typeface="+mn-lt"/>
              </a:rPr>
              <a:t>Oscar </a:t>
            </a:r>
            <a:r>
              <a:rPr lang="es-CL" dirty="0" err="1">
                <a:ea typeface="+mn-lt"/>
                <a:cs typeface="+mn-lt"/>
              </a:rPr>
              <a:t>Edding</a:t>
            </a:r>
            <a:endParaRPr lang="en-US" dirty="0" err="1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dirty="0">
                <a:ea typeface="+mn-lt"/>
                <a:cs typeface="+mn-lt"/>
              </a:rPr>
              <a:t>Pedro Conejera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dirty="0">
                <a:ea typeface="+mn-lt"/>
                <a:cs typeface="+mn-lt"/>
              </a:rPr>
              <a:t>Ronaldo Cavero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82B65-CFE9-4F9A-A099-92085E715249}"/>
              </a:ext>
            </a:extLst>
          </p:cNvPr>
          <p:cNvSpPr txBox="1"/>
          <p:nvPr/>
        </p:nvSpPr>
        <p:spPr>
          <a:xfrm>
            <a:off x="1704279" y="3534937"/>
            <a:ext cx="57633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PROFESOR:</a:t>
            </a:r>
            <a:r>
              <a:rPr lang="en-US" sz="2000" dirty="0">
                <a:ea typeface="+mn-lt"/>
                <a:cs typeface="+mn-lt"/>
              </a:rPr>
              <a:t> Pablo Schwarzenberg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03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EA713-7100-4B0C-8182-16C9233B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3342C-9AF4-446F-B67B-53BA7F4D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34" y="185919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/>
              <a:t>Mejorar el control de datos para el usuario.</a:t>
            </a:r>
            <a:endParaRPr lang="en-US"/>
          </a:p>
          <a:p>
            <a:r>
              <a:rPr lang="es-CL"/>
              <a:t>Aumentar la seguridad de los datos.</a:t>
            </a:r>
          </a:p>
          <a:p>
            <a:r>
              <a:rPr lang="es-CL"/>
              <a:t>Reducir el tiempo de las actividades que realice el usuario.</a:t>
            </a:r>
          </a:p>
          <a:p>
            <a:r>
              <a:rPr lang="es-CL"/>
              <a:t>Optimizar el registro de información de accionistas.</a:t>
            </a:r>
          </a:p>
          <a:p>
            <a:pPr algn="ctr"/>
            <a:endParaRPr lang="es-CL"/>
          </a:p>
          <a:p>
            <a:endParaRPr lang="es-CL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9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72BD-F11D-49A5-BCD0-61672C5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/>
              <a:t>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1AD52-31FB-4635-915C-ADC0CEC3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071" y="1812731"/>
            <a:ext cx="10296289" cy="436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 dirty="0"/>
              <a:t>Mejora la gestión de la información. (Datos indexados en base de datos)</a:t>
            </a:r>
          </a:p>
          <a:p>
            <a:r>
              <a:rPr lang="es-CL" dirty="0"/>
              <a:t>Reduce costes en términos de tiempo en los cálculos de dividendos.</a:t>
            </a:r>
          </a:p>
          <a:p>
            <a:r>
              <a:rPr lang="es-CL" dirty="0"/>
              <a:t>Seguridad y confianza al momento de realizar traspasos. (Verificación de firma)</a:t>
            </a:r>
          </a:p>
          <a:p>
            <a:r>
              <a:rPr lang="es-CL" dirty="0"/>
              <a:t>Reduce el tiempo para manejo de información. (</a:t>
            </a:r>
            <a:r>
              <a:rPr lang="es-CL" dirty="0" err="1"/>
              <a:t>Ej</a:t>
            </a:r>
            <a:r>
              <a:rPr lang="es-CL" dirty="0"/>
              <a:t>: Tramitación de acciones)</a:t>
            </a:r>
          </a:p>
          <a:p>
            <a:r>
              <a:rPr lang="es-CL" dirty="0"/>
              <a:t>Usabilidad trascendental. (Elementos de fácil identificación para el usuario)</a:t>
            </a:r>
          </a:p>
          <a:p>
            <a:r>
              <a:rPr lang="es-CL" dirty="0"/>
              <a:t>Reduce el error humano.</a:t>
            </a:r>
          </a:p>
          <a:p>
            <a:r>
              <a:rPr lang="es-CL" dirty="0">
                <a:ea typeface="+mn-lt"/>
                <a:cs typeface="+mn-lt"/>
              </a:rPr>
              <a:t>Digitalización del registro para evitar el uso de papel.</a:t>
            </a:r>
            <a:endParaRPr lang="es-CL" dirty="0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7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18CE-B48A-4224-9414-8F57C741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/>
              <a:t>impacto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0FDB4-96C7-40C6-955E-D47C8FAE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424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/>
              <a:t>Adaptación del usuario al nuevo sistema.</a:t>
            </a:r>
          </a:p>
          <a:p>
            <a:r>
              <a:rPr lang="es-CL"/>
              <a:t>Aligera las cargas de trabajo del usuario.</a:t>
            </a:r>
          </a:p>
          <a:p>
            <a:r>
              <a:rPr lang="es-CL"/>
              <a:t>Deslocalización del trabajo.</a:t>
            </a:r>
          </a:p>
          <a:p>
            <a:endParaRPr lang="es-CL"/>
          </a:p>
          <a:p>
            <a:endParaRPr lang="es-CL"/>
          </a:p>
          <a:p>
            <a:pPr marL="0" indent="0">
              <a:buNone/>
            </a:pPr>
            <a:endParaRPr lang="es-CL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28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8C8DC-BF66-44BB-A93F-A1674C7B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6304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Avance – Servicio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FC661-BC99-4664-A743-070C5E7F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77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8276-11DE-494B-A1FE-33A985D0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9835"/>
            <a:ext cx="9905998" cy="679400"/>
          </a:xfrm>
        </p:spPr>
        <p:txBody>
          <a:bodyPr/>
          <a:lstStyle/>
          <a:p>
            <a:pPr algn="ctr"/>
            <a:r>
              <a:rPr lang="en-US" dirty="0"/>
              <a:t>Roadmap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70F4-569F-445F-97D4-D932B2FB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2439"/>
            <a:ext cx="9905999" cy="45639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Circuito</vt:lpstr>
      <vt:lpstr>REGISTRO DE ACCIONISTAS Ingeniería de Software I GRUPO 9</vt:lpstr>
      <vt:lpstr>Objetivos</vt:lpstr>
      <vt:lpstr>BENEFICIOS</vt:lpstr>
      <vt:lpstr>impacto</vt:lpstr>
      <vt:lpstr>Avance – Servicio de Seguridad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Ingeniería de Software</dc:title>
  <dc:creator>EDDING NOGALES, OSCAR I.</dc:creator>
  <cp:revision>130</cp:revision>
  <dcterms:created xsi:type="dcterms:W3CDTF">2019-06-18T03:04:43Z</dcterms:created>
  <dcterms:modified xsi:type="dcterms:W3CDTF">2019-06-18T16:16:08Z</dcterms:modified>
</cp:coreProperties>
</file>