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1B9F0FD-FF71-4DFA-8D16-4B21F6AE7CD1}" type="datetimeFigureOut">
              <a:rPr lang="es-CL" smtClean="0"/>
              <a:t>16-04-2019</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A287B2ED-0265-4C5A-BEEF-D81E12D4C1DA}" type="slidenum">
              <a:rPr lang="es-CL" smtClean="0"/>
              <a:t>‹Nº›</a:t>
            </a:fld>
            <a:endParaRPr lang="es-C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1799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1B9F0FD-FF71-4DFA-8D16-4B21F6AE7CD1}" type="datetimeFigureOut">
              <a:rPr lang="es-CL" smtClean="0"/>
              <a:t>16-04-2019</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A287B2ED-0265-4C5A-BEEF-D81E12D4C1DA}" type="slidenum">
              <a:rPr lang="es-CL" smtClean="0"/>
              <a:t>‹Nº›</a:t>
            </a:fld>
            <a:endParaRPr lang="es-CL"/>
          </a:p>
        </p:txBody>
      </p:sp>
    </p:spTree>
    <p:extLst>
      <p:ext uri="{BB962C8B-B14F-4D97-AF65-F5344CB8AC3E}">
        <p14:creationId xmlns:p14="http://schemas.microsoft.com/office/powerpoint/2010/main" val="2552487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1B9F0FD-FF71-4DFA-8D16-4B21F6AE7CD1}" type="datetimeFigureOut">
              <a:rPr lang="es-CL" smtClean="0"/>
              <a:t>16-04-2019</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A287B2ED-0265-4C5A-BEEF-D81E12D4C1DA}" type="slidenum">
              <a:rPr lang="es-CL" smtClean="0"/>
              <a:t>‹Nº›</a:t>
            </a:fld>
            <a:endParaRPr lang="es-CL"/>
          </a:p>
        </p:txBody>
      </p:sp>
    </p:spTree>
    <p:extLst>
      <p:ext uri="{BB962C8B-B14F-4D97-AF65-F5344CB8AC3E}">
        <p14:creationId xmlns:p14="http://schemas.microsoft.com/office/powerpoint/2010/main" val="3502358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1B9F0FD-FF71-4DFA-8D16-4B21F6AE7CD1}" type="datetimeFigureOut">
              <a:rPr lang="es-CL" smtClean="0"/>
              <a:t>16-04-2019</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A287B2ED-0265-4C5A-BEEF-D81E12D4C1DA}" type="slidenum">
              <a:rPr lang="es-CL" smtClean="0"/>
              <a:t>‹Nº›</a:t>
            </a:fld>
            <a:endParaRPr lang="es-CL"/>
          </a:p>
        </p:txBody>
      </p:sp>
    </p:spTree>
    <p:extLst>
      <p:ext uri="{BB962C8B-B14F-4D97-AF65-F5344CB8AC3E}">
        <p14:creationId xmlns:p14="http://schemas.microsoft.com/office/powerpoint/2010/main" val="2411627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61B9F0FD-FF71-4DFA-8D16-4B21F6AE7CD1}" type="datetimeFigureOut">
              <a:rPr lang="es-CL" smtClean="0"/>
              <a:t>16-04-2019</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A287B2ED-0265-4C5A-BEEF-D81E12D4C1DA}" type="slidenum">
              <a:rPr lang="es-CL" smtClean="0"/>
              <a:t>‹Nº›</a:t>
            </a:fld>
            <a:endParaRPr lang="es-C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286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1B9F0FD-FF71-4DFA-8D16-4B21F6AE7CD1}" type="datetimeFigureOut">
              <a:rPr lang="es-CL" smtClean="0"/>
              <a:t>16-04-2019</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A287B2ED-0265-4C5A-BEEF-D81E12D4C1DA}" type="slidenum">
              <a:rPr lang="es-CL" smtClean="0"/>
              <a:t>‹Nº›</a:t>
            </a:fld>
            <a:endParaRPr lang="es-CL"/>
          </a:p>
        </p:txBody>
      </p:sp>
    </p:spTree>
    <p:extLst>
      <p:ext uri="{BB962C8B-B14F-4D97-AF65-F5344CB8AC3E}">
        <p14:creationId xmlns:p14="http://schemas.microsoft.com/office/powerpoint/2010/main" val="3935053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1B9F0FD-FF71-4DFA-8D16-4B21F6AE7CD1}" type="datetimeFigureOut">
              <a:rPr lang="es-CL" smtClean="0"/>
              <a:t>16-04-2019</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A287B2ED-0265-4C5A-BEEF-D81E12D4C1DA}" type="slidenum">
              <a:rPr lang="es-CL" smtClean="0"/>
              <a:t>‹Nº›</a:t>
            </a:fld>
            <a:endParaRPr lang="es-CL"/>
          </a:p>
        </p:txBody>
      </p:sp>
    </p:spTree>
    <p:extLst>
      <p:ext uri="{BB962C8B-B14F-4D97-AF65-F5344CB8AC3E}">
        <p14:creationId xmlns:p14="http://schemas.microsoft.com/office/powerpoint/2010/main" val="1652363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1B9F0FD-FF71-4DFA-8D16-4B21F6AE7CD1}" type="datetimeFigureOut">
              <a:rPr lang="es-CL" smtClean="0"/>
              <a:t>16-04-2019</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A287B2ED-0265-4C5A-BEEF-D81E12D4C1DA}" type="slidenum">
              <a:rPr lang="es-CL" smtClean="0"/>
              <a:t>‹Nº›</a:t>
            </a:fld>
            <a:endParaRPr lang="es-CL"/>
          </a:p>
        </p:txBody>
      </p:sp>
    </p:spTree>
    <p:extLst>
      <p:ext uri="{BB962C8B-B14F-4D97-AF65-F5344CB8AC3E}">
        <p14:creationId xmlns:p14="http://schemas.microsoft.com/office/powerpoint/2010/main" val="1888227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1B9F0FD-FF71-4DFA-8D16-4B21F6AE7CD1}" type="datetimeFigureOut">
              <a:rPr lang="es-CL" smtClean="0"/>
              <a:t>16-04-2019</a:t>
            </a:fld>
            <a:endParaRPr lang="es-C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CL"/>
          </a:p>
        </p:txBody>
      </p:sp>
      <p:sp>
        <p:nvSpPr>
          <p:cNvPr id="9" name="Slide Number Placeholder 8"/>
          <p:cNvSpPr>
            <a:spLocks noGrp="1"/>
          </p:cNvSpPr>
          <p:nvPr>
            <p:ph type="sldNum" sz="quarter" idx="12"/>
          </p:nvPr>
        </p:nvSpPr>
        <p:spPr/>
        <p:txBody>
          <a:bodyPr/>
          <a:lstStyle/>
          <a:p>
            <a:fld id="{A287B2ED-0265-4C5A-BEEF-D81E12D4C1DA}" type="slidenum">
              <a:rPr lang="es-CL" smtClean="0"/>
              <a:t>‹Nº›</a:t>
            </a:fld>
            <a:endParaRPr lang="es-CL"/>
          </a:p>
        </p:txBody>
      </p:sp>
    </p:spTree>
    <p:extLst>
      <p:ext uri="{BB962C8B-B14F-4D97-AF65-F5344CB8AC3E}">
        <p14:creationId xmlns:p14="http://schemas.microsoft.com/office/powerpoint/2010/main" val="3880556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1B9F0FD-FF71-4DFA-8D16-4B21F6AE7CD1}" type="datetimeFigureOut">
              <a:rPr lang="es-CL" smtClean="0"/>
              <a:t>16-04-2019</a:t>
            </a:fld>
            <a:endParaRPr lang="es-C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C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287B2ED-0265-4C5A-BEEF-D81E12D4C1DA}" type="slidenum">
              <a:rPr lang="es-CL" smtClean="0"/>
              <a:t>‹Nº›</a:t>
            </a:fld>
            <a:endParaRPr lang="es-CL"/>
          </a:p>
        </p:txBody>
      </p:sp>
    </p:spTree>
    <p:extLst>
      <p:ext uri="{BB962C8B-B14F-4D97-AF65-F5344CB8AC3E}">
        <p14:creationId xmlns:p14="http://schemas.microsoft.com/office/powerpoint/2010/main" val="2090822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61B9F0FD-FF71-4DFA-8D16-4B21F6AE7CD1}" type="datetimeFigureOut">
              <a:rPr lang="es-CL" smtClean="0"/>
              <a:t>16-04-2019</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A287B2ED-0265-4C5A-BEEF-D81E12D4C1DA}" type="slidenum">
              <a:rPr lang="es-CL" smtClean="0"/>
              <a:t>‹Nº›</a:t>
            </a:fld>
            <a:endParaRPr lang="es-CL"/>
          </a:p>
        </p:txBody>
      </p:sp>
    </p:spTree>
    <p:extLst>
      <p:ext uri="{BB962C8B-B14F-4D97-AF65-F5344CB8AC3E}">
        <p14:creationId xmlns:p14="http://schemas.microsoft.com/office/powerpoint/2010/main" val="295952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1B9F0FD-FF71-4DFA-8D16-4B21F6AE7CD1}" type="datetimeFigureOut">
              <a:rPr lang="es-CL" smtClean="0"/>
              <a:t>16-04-2019</a:t>
            </a:fld>
            <a:endParaRPr lang="es-C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C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287B2ED-0265-4C5A-BEEF-D81E12D4C1DA}" type="slidenum">
              <a:rPr lang="es-CL" smtClean="0"/>
              <a:t>‹Nº›</a:t>
            </a:fld>
            <a:endParaRPr lang="es-CL"/>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4741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L" dirty="0"/>
              <a:t>Registro de Accionistas</a:t>
            </a:r>
          </a:p>
        </p:txBody>
      </p:sp>
      <p:sp>
        <p:nvSpPr>
          <p:cNvPr id="3" name="Subtítulo 2"/>
          <p:cNvSpPr>
            <a:spLocks noGrp="1"/>
          </p:cNvSpPr>
          <p:nvPr>
            <p:ph type="subTitle" idx="1"/>
          </p:nvPr>
        </p:nvSpPr>
        <p:spPr>
          <a:xfrm>
            <a:off x="1100051" y="4455619"/>
            <a:ext cx="10058400" cy="1820489"/>
          </a:xfrm>
        </p:spPr>
        <p:txBody>
          <a:bodyPr>
            <a:normAutofit/>
          </a:bodyPr>
          <a:lstStyle/>
          <a:p>
            <a:r>
              <a:rPr lang="es-CL" sz="1600" dirty="0"/>
              <a:t>Integrantes: Grupo 9</a:t>
            </a:r>
          </a:p>
          <a:p>
            <a:r>
              <a:rPr lang="es-CL" sz="1600" dirty="0"/>
              <a:t>Profesor : Pablo Schwarzenberg</a:t>
            </a:r>
          </a:p>
          <a:p>
            <a:r>
              <a:rPr lang="es-CL" sz="1600" dirty="0"/>
              <a:t>Asignatura: Ingeniería de Software I</a:t>
            </a:r>
          </a:p>
        </p:txBody>
      </p:sp>
    </p:spTree>
    <p:extLst>
      <p:ext uri="{BB962C8B-B14F-4D97-AF65-F5344CB8AC3E}">
        <p14:creationId xmlns:p14="http://schemas.microsoft.com/office/powerpoint/2010/main" val="135616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Necesidad</a:t>
            </a:r>
          </a:p>
        </p:txBody>
      </p:sp>
      <p:sp>
        <p:nvSpPr>
          <p:cNvPr id="3" name="Marcador de contenido 2"/>
          <p:cNvSpPr>
            <a:spLocks noGrp="1"/>
          </p:cNvSpPr>
          <p:nvPr>
            <p:ph idx="1"/>
          </p:nvPr>
        </p:nvSpPr>
        <p:spPr/>
        <p:txBody>
          <a:bodyPr>
            <a:normAutofit lnSpcReduction="10000"/>
          </a:bodyPr>
          <a:lstStyle/>
          <a:p>
            <a:pPr algn="just">
              <a:lnSpc>
                <a:spcPct val="150000"/>
              </a:lnSpc>
            </a:pPr>
            <a:r>
              <a:rPr lang="es-CL" dirty="0"/>
              <a:t>La sociedad anónima es una persona jurídica formada por la reunión de un fondo común, suministrado por accionistas responsables sólo por sus respectivos aportes y administrada por un directorio integrado por miembros esencialmente revocables.</a:t>
            </a:r>
          </a:p>
          <a:p>
            <a:pPr algn="just">
              <a:lnSpc>
                <a:spcPct val="150000"/>
              </a:lnSpc>
            </a:pPr>
            <a:r>
              <a:rPr lang="es-CL" dirty="0"/>
              <a:t>Enfocado a sociedades anónimas abiertas, este proyecto esta orientado a la necesidad de estas de tener un registro de accionistas, ya que, el registro es hecho actualmente “a mano”, lo cual genera que este procedimiento se vuelva lento y susceptible a errores.</a:t>
            </a:r>
          </a:p>
          <a:p>
            <a:pPr algn="just">
              <a:lnSpc>
                <a:spcPct val="150000"/>
              </a:lnSpc>
            </a:pPr>
            <a:r>
              <a:rPr lang="es-CL" dirty="0"/>
              <a:t>Por lo que es importante mantener un registro de estos de manera ordenada del cual uno se pueda respaldar.</a:t>
            </a:r>
          </a:p>
        </p:txBody>
      </p:sp>
    </p:spTree>
    <p:extLst>
      <p:ext uri="{BB962C8B-B14F-4D97-AF65-F5344CB8AC3E}">
        <p14:creationId xmlns:p14="http://schemas.microsoft.com/office/powerpoint/2010/main" val="17343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Solución</a:t>
            </a:r>
          </a:p>
        </p:txBody>
      </p:sp>
      <p:sp>
        <p:nvSpPr>
          <p:cNvPr id="3" name="Marcador de contenido 2"/>
          <p:cNvSpPr>
            <a:spLocks noGrp="1"/>
          </p:cNvSpPr>
          <p:nvPr>
            <p:ph idx="1"/>
          </p:nvPr>
        </p:nvSpPr>
        <p:spPr/>
        <p:txBody>
          <a:bodyPr/>
          <a:lstStyle/>
          <a:p>
            <a:pPr algn="just">
              <a:lnSpc>
                <a:spcPct val="150000"/>
              </a:lnSpc>
            </a:pPr>
            <a:r>
              <a:rPr lang="es-CL" dirty="0"/>
              <a:t>Llevar de manera ordenada esta necesidad, por lo tanto, se propone un sistema de registro de accionistas el cual, debe registrar todos los accionistas de una empresa, sus movimientos de acciones, pagos de dividendos y otros.</a:t>
            </a:r>
          </a:p>
          <a:p>
            <a:pPr algn="just">
              <a:lnSpc>
                <a:spcPct val="150000"/>
              </a:lnSpc>
            </a:pPr>
            <a:r>
              <a:rPr lang="es-CL" dirty="0"/>
              <a:t>Llevar a cabo un registro donde se detalla accionistas, terceros, cantidad de acciones, movimientos que realiza un accionista. Con el fin de organizar la información obtenida en detalle dentro de una interfaz.</a:t>
            </a:r>
          </a:p>
        </p:txBody>
      </p:sp>
    </p:spTree>
    <p:extLst>
      <p:ext uri="{BB962C8B-B14F-4D97-AF65-F5344CB8AC3E}">
        <p14:creationId xmlns:p14="http://schemas.microsoft.com/office/powerpoint/2010/main" val="3362978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Beneficios</a:t>
            </a:r>
          </a:p>
        </p:txBody>
      </p:sp>
      <p:sp>
        <p:nvSpPr>
          <p:cNvPr id="3" name="Marcador de contenido 2"/>
          <p:cNvSpPr>
            <a:spLocks noGrp="1"/>
          </p:cNvSpPr>
          <p:nvPr>
            <p:ph idx="1"/>
          </p:nvPr>
        </p:nvSpPr>
        <p:spPr/>
        <p:txBody>
          <a:bodyPr/>
          <a:lstStyle/>
          <a:p>
            <a:pPr algn="just">
              <a:lnSpc>
                <a:spcPct val="150000"/>
              </a:lnSpc>
            </a:pPr>
            <a:r>
              <a:rPr lang="es-CL" dirty="0"/>
              <a:t>Los principales beneficiarios con nuestro proyecto serán las Sociedades anónimas abiertas, estos se verán beneficiados gracias a que podrán:</a:t>
            </a:r>
          </a:p>
          <a:p>
            <a:pPr lvl="1" algn="just">
              <a:lnSpc>
                <a:spcPct val="150000"/>
              </a:lnSpc>
            </a:pPr>
            <a:r>
              <a:rPr lang="es-CL" dirty="0"/>
              <a:t>Agilizar el procedimiento previo a la tramitación de acciones.</a:t>
            </a:r>
          </a:p>
          <a:p>
            <a:pPr lvl="1" algn="just">
              <a:lnSpc>
                <a:spcPct val="150000"/>
              </a:lnSpc>
            </a:pPr>
            <a:r>
              <a:rPr lang="es-CL" dirty="0"/>
              <a:t>Digitalizar su registro para evitar el uso de papel.</a:t>
            </a:r>
          </a:p>
          <a:p>
            <a:pPr lvl="1" algn="just">
              <a:lnSpc>
                <a:spcPct val="150000"/>
              </a:lnSpc>
            </a:pPr>
            <a:r>
              <a:rPr lang="es-CL" dirty="0"/>
              <a:t>Ordenar el registro de manera que la información detallada pueda ser fácilmente indexada.</a:t>
            </a:r>
          </a:p>
          <a:p>
            <a:pPr lvl="1" algn="just">
              <a:lnSpc>
                <a:spcPct val="150000"/>
              </a:lnSpc>
            </a:pPr>
            <a:r>
              <a:rPr lang="es-CL" dirty="0"/>
              <a:t>Automatizar el proceso de verificación de firma para traspasos de acciones.</a:t>
            </a:r>
          </a:p>
        </p:txBody>
      </p:sp>
    </p:spTree>
    <p:extLst>
      <p:ext uri="{BB962C8B-B14F-4D97-AF65-F5344CB8AC3E}">
        <p14:creationId xmlns:p14="http://schemas.microsoft.com/office/powerpoint/2010/main" val="4246208149"/>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41</TotalTime>
  <Words>270</Words>
  <Application>Microsoft Office PowerPoint</Application>
  <PresentationFormat>Panorámica</PresentationFormat>
  <Paragraphs>17</Paragraphs>
  <Slides>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4</vt:i4>
      </vt:variant>
    </vt:vector>
  </HeadingPairs>
  <TitlesOfParts>
    <vt:vector size="7" baseType="lpstr">
      <vt:lpstr>Calibri</vt:lpstr>
      <vt:lpstr>Calibri Light</vt:lpstr>
      <vt:lpstr>Retrospección</vt:lpstr>
      <vt:lpstr>Registro de Accionistas</vt:lpstr>
      <vt:lpstr>Necesidad</vt:lpstr>
      <vt:lpstr>Solución</vt:lpstr>
      <vt:lpstr>Beneficios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Registro de Accionistas</dc:title>
  <dc:creator>Biblioteca</dc:creator>
  <cp:lastModifiedBy>MANQUILEF NAVARRO, GONZALO F.</cp:lastModifiedBy>
  <cp:revision>10</cp:revision>
  <dcterms:created xsi:type="dcterms:W3CDTF">2019-04-16T19:16:27Z</dcterms:created>
  <dcterms:modified xsi:type="dcterms:W3CDTF">2019-04-16T20:11:33Z</dcterms:modified>
</cp:coreProperties>
</file>