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4" r:id="rId4"/>
    <p:sldId id="282" r:id="rId5"/>
    <p:sldId id="279" r:id="rId6"/>
    <p:sldId id="280" r:id="rId7"/>
    <p:sldId id="285" r:id="rId8"/>
    <p:sldId id="283" r:id="rId9"/>
    <p:sldId id="281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067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30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omgrammar/adjetivoscalificativos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omgrammar/adjetivoscalificativos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mpersonal.com.ar/omgrammar/adjetivoscalificativos.htm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A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A2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08859" y="2967335"/>
            <a:ext cx="8926291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Unit A2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Comparative and superlative degree 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2013769" y="2967335"/>
            <a:ext cx="5116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Comparative degree 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37356" cy="59171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arthware-website.azurewebsites.net/Content/images/wp-images/2011/03/clip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632848" cy="5716232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0" y="260648"/>
            <a:ext cx="8728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Compare the items in the images. </a:t>
            </a: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 link: </a:t>
            </a:r>
            <a:r>
              <a:rPr lang="en-US" u="sng" dirty="0" smtClean="0">
                <a:hlinkClick r:id="rId3"/>
              </a:rPr>
              <a:t>http://www.ompersonal.com.ar/omgrammar/adjetivoscalificativos.htm</a:t>
            </a:r>
            <a:r>
              <a:rPr lang="en-US" dirty="0" smtClean="0"/>
              <a:t> 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http://kenstechtips.com/wp-content/uploads/2013/04/iPhone-and-Galaxy-S4-Size-Comparison-300x2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2736"/>
            <a:ext cx="5256584" cy="5133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3 Rectángulo"/>
          <p:cNvSpPr/>
          <p:nvPr/>
        </p:nvSpPr>
        <p:spPr>
          <a:xfrm>
            <a:off x="0" y="260648"/>
            <a:ext cx="8728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Compare the items in the images. </a:t>
            </a: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 link: </a:t>
            </a:r>
            <a:r>
              <a:rPr lang="en-US" u="sng" dirty="0" smtClean="0">
                <a:hlinkClick r:id="rId3"/>
              </a:rPr>
              <a:t>http://www.ompersonal.com.ar/omgrammar/adjetivoscalificativos.htm</a:t>
            </a:r>
            <a:r>
              <a:rPr lang="en-US" dirty="0" smtClean="0"/>
              <a:t> 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2195736" y="2420888"/>
            <a:ext cx="47943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Superlative degree 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31145" cy="54726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sultado de imagen para buenos aires turis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2880320" cy="21574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8916" name="AutoShape 4" descr="data:image/jpeg;base64,/9j/4AAQSkZJRgABAQAAAQABAAD/2wCEAAkGBxMSEhUTEhIVFRUXFxcXFhgVFxUXFxUVFxYWHRgXGBgYHSggGholHxgaITEhJSkrLi4uFx8zODMtNygtLisBCgoKDg0OGxAQGy0lICUvLS0tLS0tLS0tLS0tLS0tLS0tLSstLS0tLS0tLS0tLS0tLS0tLS0tLS0tLS0tLS0tLf/AABEIALcBFAMBIgACEQEDEQH/xAAbAAABBQEBAAAAAAAAAAAAAAADAAEEBQYCB//EAEgQAAIBAgQDBQUGAgYIBgMAAAECEQADBBIhMQVBUQYTImFxFDKBkaEjQlKxwfBy0QczYoLh8SRDU2OTsrPCVHOSotLTFRY0/8QAGgEAAwEBAQEAAAAAAAAAAAAAAAEDAgQFBv/EACoRAAICAgEDBAAGAwAAAAAAAAABAhEDEiETMUEEIjJRUmFxgbHRFKHw/9oADAMBAAIRAxEAPwCysqRzqUlw9KiW0bkKNacjSvo2eOWFi4eYqTNVwvMNSNKLbxNYYUS7ygjWgW8Eo5U/f+ddremhSaDU4fAqZ0rO8Rxtq0rMbtoBXyZS4zseeVRrp5xV5j+JLZAZgxlgoyidT15AeZrzLE8IttjO8a2+Q3c7KWB94Tl05ZtN4rk9X6jLFKOOVc8nR6fHjtuas3vcmmNsiicPx4vKWAIg5SDG4AJggkEa7iiuZr1IZnLk45Y0iLlpZKNlpZarsToDlpZaNlpZaewqA5aWWjZaWWjYKA5aWWjZaWWjYKAZafLRctPlo2CgGWllo2Wllo2CgOWllo2Wllo2CgOWmy0fLSy0bBQDLSy0bLSy09goDlpZaNlpstGw6BZabLRstNlo2CgJWhOlS8tcslFhRAKU9STbpUrGWFu5SL0ridKGFrzzqoN3k0wNcC3510to0rHR2K7R4rgWzXcRWq4M3zRVdreHNicOVS41plOcFROaFPhYaSDPzivNW7O3ylphfZjdKhQLYjxMBM5pjXmBXs1tq8/xt9gRGYDOEDE3NGDjxeIbiB8dq8v1qSkmdGKTSov+y/BTg7Rttda6zMWLEQBoBCrJgadatyvlQ8De7y1buHd0Vj6lQTUlTFerjUVFanNJtvkj5afLRWpwtWjLgjJActLLRstLLWthUBy0stGy0stGwUAy0stHy0stGwUAy0stHy0stGwUAy0stHyUstGwUAy0stHy0jbpPIkNQbAZabLRwnlXYwzESF0o6iDRkXLSy1I7luh+VMLR8qXUQ9GAy0stTFwpPMUjgzyINLqx+w6ciFlpZalHDN0/Kh5K0pp9mJxaAZaYpR8tLLT2FRFNulUgpSo2HRIFun7ujBa6C1z2irI/d06rRwlPko4FyAy0xt1IyUslFgRxbrCf0hMtu28CCGVgZ1nQ6DpXoeSsL/SJws3RKnYmROh8I19R+tcPr66a/X+y2H5cmrwOGCW7ajZUVR6BQKkZKBwK93uGsvza2hPkcokfOanZK7YyVWiUu/IHJSy0WBMc9D8DMfkflT5K1sZoDlpZaNkpZaNgoDlpZaNlpZaNgoDlpZaNlpZaNgoDlpZaNkpZaNgoDFNlo2Wllo2CgGWjYdROtOUpslYlybi6DOFPpRO+AEcqjZKbLU+n+ZvqfkEuYjpQCgOtdlKWSnoLccQNjXYfzoRSllpdP8x7nYuCZ50G8ZrrLSy1pRSMudgctLLRstNlquxOgWWmo2WlRsFFhftoPdkn6CmsW1O5+BoRJPWkDG+1cW0qOvWIa8iqdvrQWjlXZE062q1CTMSSOMlPkouWlFU2J6gslZvtKNx5/mtaefKqPjlklpyggrBE6zJgj6Vx+td4/wBGUxqmReweuDCyfC91Z5gd4xHyzVZYLHS7WboC3V1/s3E5XE8uq7gzvuch2b4qbSXkN9bOS8Yz2Wuqc6giCjAg+Ft66U4jHN3t28lrDIYJgqrhfKZiYbUxoBrqax/laQjRp47kzT4S9N/EFjlUC0qkkAFVVixHkCxHwo+CxffGbf8AVD/WH/WEcrY5r/aPwncefYzs3ZQF7d103CM1vKrQtsCCDIHgEHWdd6uOyfH+8tBMRjktNbJTIqorZVMAtccEEEbQBpzoxeqcuGEsa8G4yUslF4XYtOv2d1X8w/eGPUkmrDuUAida6uujKwsqstSMLgi+swKleyrFFwjBBSlm44NRw88kVuFmdCIoVzAsGj61bm9vpQ823X/A1NZpG3hiVYwLRP7NAKVfMwAoRRSdhPmJrazvyZeFeCmy02WrZsCpP4aK/D0I00jnNa66MdFlJlpZauV4eo3kio93BAbGBT6yDosrstLLUg265y1tTsw40By02Wj5abLRsGoHLTZaPlpZaNg1AZabLRyKbLRsGoHLSy0WK4Jo2DU4y09dilRsGpKC04QExRstDayN/wAqg5FUhwqzFduF5RUfujyn50RbZ9Kw2/sotfoZlikFqtxfECCVGWRO5PI1JwDG4ATHwnrHOl1PFhog7RWZvYgXLr5dVWFka+KJInyBGg6nWZA1L4eQR1EGPOsrieIWcOTKGTmdUEwSDlUmF8KBQvyEefL6ub4iY88EfDYa3hCrM6pmuDOzmAcyvp5kBYA/tMek0XCLQuXRo1q0hK2PdIyjXvYMiTO51A6VzjryYy4veFwtsk6bG5oY0kByFC5ZOVSgmcwqzu8MAut3ZCEWLeWBMZXuyCOa6j0rnb9tDK3tncSCne3T3VtiZkZmdgFJJADaSIExzrVf0cXSnD7AIGzMMvRnZoOg8QJIPpXmXbPGYhhF0IFBgsggNrzPwmvUf6PLQ9gtQZEtA/D4jp85P96r+n78m+yNK11/wtUTWdoqXcZthUJ7bztXUkNtEhb550RbgJ3qAbT9DXSo4+7Q0GxYd/LMCdgv1n+VI3dvX9DVV3xV3zjKITUkAfe61MtQ48L+IAmDAkwYid+X1qb4NdyUlydzR7dxQBWeXiYgEgsdfdE7EjfblXR4yq5c4ZQdBK6A5ZMx5A6npStDo0TYkbUFX1qHhWZkUzuOldC0eprSizLkiwa/NQ793Np0+tcC35mnFmmlQtrOUWdzTvbjzpwlOVrXJm0wKkc9KGbkGpHd13bw81rau4qT7IigzTXJqecA3SozGDttR1EGjsjgHyFdYdZMTFcnU67V0bY+6xFZcjaiWPsKERzjf9ag3sFlMDWu7Vwrzmu3vk1hSkmacU0RTapUdlB5mlVeoT6ZKAFIispwq6tvOwuZtAYnXQ7fWuD2ntuuVLrG6QQumzEbzXPHK34KSxqPkv8AinElslV9520CzG+xJ5a6V1g+Irc6SZ0Bkjy+G0zyrL43jim/bJVGlcrZiwZbiSwZQpErp5+nWyfig9nuAyjw5BUn7zEghoEb1OWWSkVjii4WZkkk5iZJEknckjU1c9l59oAkxkaRy+XWqvuyfFuCeoPXlM1J4Sh9osmIGdfzq0pEkje5a8b43fa5j71sNeCW3YshBAREEkidiQPC2/2iwY0r2cisp2ytIHR2QKAJe5oAQpGVXMzAPijnoBzqWfmNkmqRR2sIba2VgBrtzKFUczBuP5BVGnnl6RV5isOLdx7sQCuUf8w+EtHwqq7KOcTfbFMSUX7OzOgyAqS395mSPJWrRcSY3YQCF3Y9BqAPP0rkJruZjiHCgXt30IXu3LhXXMtwtIy5QROhIipnY7EW8IrWblzIrPmTvCohiF8EjSIggz1mubBLsbrSLNvwW4OrySC4I3L6KscmPWpHEMKLdkPcCkuVW4pEiWMEDyEmPKKpCTi+Cl1wa/LTRyrNcP4uLNoYds5uKCqmAwAzEJJ8hHwAoeHvNaDG2SC2UEsWc6TGrk12Kd9jSRqstROIcQtWBmuNlEFtidFiToPMV3wq8z2VdveMzHkxH6Vm/wCkbhntFu0oMEMx12KwJ/vbR6mnsPXkq73ErWJ9oe1cDKGSCRzZiBBidvoDUzC8RRbwukgIsyxB0AQg1m+znCDhw51OZSDmERmTcaeZ+Vd8Rwri0FssW8Q3ygldQZnSp07KcUWXArhNi2ZGuY6zOrsafjQJs3Jy6K8RP+zeg8AX/RrU/hP/ADNReKJ9jc/gf4fZvUm+Svg3XDF+xt/wD8qKt5Z1qkwPG7ee3hTnD92pmFCaqDuT59KtUw4866Iv2nO/kwmJviFA0lo132J/SlamqXtJdyPYC8mLnntABPQatrWgdZGh3pKXNDa4TGRKOmGG5OlRRZPWugGGzfSht+ASj5FjGVNtf0oNnGqK6eyTufpQ/Z55UeOQ88Fnbxy7UHFXp2AjntUE4XXal3BrOqNbEsODuAaBey9K4FsinCnpToLOQ5PKKU9aILXWk1uKZmyIblKjPh25MRSosfBhLikWyweIA92OZ+dZzAmHEab7ehrQ30It5pbLIBXw5T56gmqzg3CWu3IVhoJ1HXTr51KGSMbs3PHKVUSbl1Uvh32W3mJjbXU1NvY5blp8knwFunhkD9ai4Xi1u0bli5ba4xQq3uwviYGcx0MN9KWDtp3N51BXw5FJKiRmBgiSJOm3SuZzcpp0dkccYwauyVY90eo/WrLhxi7bPPOv51V9+iKMxiSP1qdgz3jqEMk5YOo3iOWmldeV8HFBcl1xbj2I77uLFq3mi25d3IEMzgqFyN+HeedYftDxM426pxFq5ayg5bTOe7uG3mJYKUBJJgak6TVnwfGgXrlwK+bIbm4EhQqx8uZ+ND4bjvaEW1lcG4T4iRLNlb3htqT1rjeW1ydE/T2qRq+zvDslsIOWQnyg5o+bH4RU3FYTOCoOVBq5G7KN46TEegJ00NcnEC0uWQAIDGeiiTPSIFQcTOJQh5TDgyyEZWvREd5zVNvBvAAO+Wg8pAeGDv7gKD7C0Sw6Xr2ylf8AdqdjzInlUrEorIFOo9oVR6IxU/VTVxwqzltgxE6x0B1A/X4mqbGeCwpG+YN6M+c7c9TTB8sy9m6Bibgbc3GgiNAWLqDJ0MOfkK0eEwneSNYkSfnoPP8AlWJ9oc4gC8QWW7lZiMs81OUeTtpXo6ALbCqY5AjUzVFkaRt5GlqEs4gWLYRUa4VmIjWST6840msV2+433iWiqOhQtMyPfC+n4a1GJ4gMMCzEGIknYSQPKvMOKuT3jP7z3A51kDOC0AyZ0ZR/cqmOTkysJ33G4Fir9y6EF0kQSQToQPhVvicSymIEZws8zI6REfGqXsc04jT8DfmtaPC2BevXbZIEJmVgA2Vw+UHLsfP9mrSkkiiVs77NsDhrek6N1/G1SOJR3NyB9y51/wBk9A7LqThbRERDdfxt5VL4mpFm5Me5c/6VzqP3NcrfuL1wZjtWx9p8u5s/9NK9Ss4pLeHW5cYhQQDAJgk6DQa/CvMe0Fovi1WYzWbAnXSUTkK1eKxQfB34Cg97a9Wg6k/E1tzqkRjjbcmGv8Qs3b85zJUoIV9lzGTIGvjPPlTvx0riSpvgWxy8MDQROk/5VG4XcwCsLlwXAcvIg689A3n+VQOI8PEtdtuty2WIDe6xnqhEjpU8l9y+OnwzdHjFnMRngQpDHS2+YEjI+zbaxtUHtB2lt4W2twqbga53cIVkNlJ1kjp9ar+JqBhMN0KrtH4az+LXv7K2yVGW932VixLgW2BVQAfxc4HhOulKGdt8g8Cq0bCxxy4xj2YrIETctzmLEQQJ05zPwqEvaQxeUsi3FRyoDZvGukRH4iKgYRz3ZOk5Z5bhn1p8ZwmLZu5lyXDbBQEgkjxSCD1Qkjoaz1XdjWJFrwLGku2YiWKyQSZ8B1giF16dBU7EYt1xNu3pkYCRGpLFhv5QDVDwppLRoYHPUGGqi7J8cvXMz37rOysmUtuBqYGUdTPxoxSerHkgrR6eEJ2FdDDv009a4w2LzAMp0IkbjQ1F4r2it2Ae8uqGAnLIzHoADzPKrub8EFBeSY9hhy+WtYbthxG/ZxIFu4QCqMFk5NC05gNdY5f5a7A8VF5QyNI0kA6qSJgxzrH9u7pbEpMaW118i1yh+6NM1FayJ3B+I37qFjl3je4eQ/nT0Ps9ey2oj736DrTVwL02FcV/t/2dTnL/AKihe+xtEEFIIjYz5aUXspam6xLbJz1nxrpBpscT3IGXmD16cvhROyCxccwSO73jY94sD4/varzZmCMVw24zX5ZgSQxJ6kssmDv6aVsMFg3u4dktrmbPOyroMs6zWO4XHenQ+620DZl0/Stt2bA/tDVzIbmEOm1GR0+AgrRWcfslFVX8LA6iQeQOketXHZtB3trX/ZR8lqP2jtfZ6k6uIBJJGjGDp5VK7NqBdtAiBFvpMZRzqnUco2yLhrKir4V79yP/AA77akar6V32Ldbdvvn1IJVB1cjUx1AP1ND4OPHd009nYQYky2p8hp0qjwdnFOtpbBtjQrqY3CkyYInYddK5ofmdHqVJxqPk3/Bc2JYufcUyOjuSSAf7KiCesxyIq1uANct2BqI7xv4R182J/PpXGDw4s2LVpdJUAnyiXb5A6+dD7O3e8e5iDtcMJ5WlMJ89W/vVQ8U0eI/qyNdRHL7xifrNUHaBvsSRydD5eHWrvF3YjyBY/AR+v0qi4jaLN4oyokhf94dAx9BMes9I0JGG7U4Vg63gCDcUXI6EO2SfPIVB9K2vCC2RWB0KqdTB1HPkfpVZ2lKLh0d1JUJlOUDNr7pE8w4U/CujxTucEjLBcoi2wdi8QCfIRmPkKy07VDfPBQce46e+NhGVrrMFOYEhCY8Zjko3HM6cqg9osOtu0iqSQADJ5nMZOmgnyrrDYe3aW28DMb8u5Es8AGWM+ZPTU0btNhybDXDoFyBRAghmnQ+X61bGtZUdkYUjKYC+6Eshg5dx5sK2nYwEurHdrLk/C8v8+lYaz970/wC4Vednu0K4W4veh3UpkUKFJBZwfvEaeHrVsqbXBuNWaLswP9Gt6x73/O1WmKw32TNcDZSI00JzSkCQdTmgdSRVV2cAWwikGRnB+Fxqs+2+IZOHuymCvdMPJlv2yCPQiuVv3fuWjVclPi4uNA0nu7YOmaUUQJgGNIIB1qLYu3cgBXwm5cVvDsB3TL4vNp+VdYS4GNtozZrqNp5gn9abiVsDEPmVRc9pvsxAgHPk1BjVTBip4m5Pk6vVwjClH6OkXwj99KtgQuDkmPHGu0ljVUuw9f5VdYXEFMMhAU/bKpDaiGeDOo5HrXTPlHBF0yfx+1dfBYVbIJaBJALFFysMwUDXUR01qh4U579Rpudp/AZgdPWtLhsWWuagDKqEZSfDqZiWIAG9VlvGYa1jLrOwzIVySdASjBtB+XVutcTu9TrXbYF3wXNbIOchwEAJbdyPCBIEayeo61KwHEnv2bls2nQ2mUAXBBzAgNyiRm2nZqtsGLd0jFouR7y23beQRaRAARt4VA86Di+zC4q5cud4ylirECILiQNfeWRIJHJjWlXYQPh2HZWIYRoI2197aKxHBybCFHUly86AkZSFAlgJjQttsa1aZcPZd05FH2LclVjBcScvU8qouz/D7V26ik5mbMQ5IlTESFJ10MEzroNqIy7/AEalDtZqsL2hwty2+FbEG04Hd+4cx8IMr5EGKzPEuFgsypcNyy6W2t3GLDxWzMlSNuUjQhwdYiu+2PC1S+xRSB9k0yfGxzAgGR0Xny86479vZ8M6swCTbYKWAIa0xEx/D9fOt9TtRNY+W2XvYzi1i0DaLEMSszlygx+IGI5a+lB7VKL2IDKNENtCQRBU5mzDzEkVi70EtPMSesS/X9afs/imWzZJLZ1GubeVZhBzMDy5intLXg1pHbk3WDsKF0PPr5ClWQvC+8ZLzWguZQoZkGUO+QwBGqZdvTcGmp9SAunMkW7Vt8Nbvx9oVUk67+EVO7JF87wY8HoB4h56/I/rVZw1rnsFuTbK93C5c0zIGs6Ty9an9jdHuk75PDOh31Mazt8KWTuwx9jF8EZu90OuUk7Easp5/qa3vZa54OejMScs/ciN/P4V57wK4e9J3kfPUdK9A7MM2SQI8Z85GWNOvT4UZe48fY77VXJtgjfvdzzEPHLen7LXIuIx1juRE9ZBgx+lcdqnBtDzuA6gzs+4H+VD4a5W2WT3lFsroTJHkdxRH4Oic63VlbwXG2+9u283jOHuQANTGYka6TGtLsSmZ7Y03kxERlQmf3vUbA9li18FJt6Q3eFiuqsGYHedSQCdTGtaPCcLfh6G6XW9CldFKGcoggSRHhE+ulZcYrj9DcsjptfTLXi98uSiSMx7lCPurE3GnyC6eY86sLLi2iqBB0AXoOXlVbwtZbMxkqMoPnu5+Jgf3aM2t4fxfQUzyKLjHXfA3UlU/L/5fSomIkm4TsBrtoIJonEG/q1/vn6/z+lRbN4vbxJ2AhVHOAsyfMlvkB51oykQeKp3mDcD8EjT4isDgBeuYu+M7NaTxW1MlVN5c4VegiRGw02r0rBpNmOqx9KyfAkZVJGTTwsGzg+AsAQVU8jHwpuWqbR0enipTplbinIsrt/WEx1GVd9Zo/E2e7hCUGkDMCGLHKYBWB+dT+0WDHcszZc+ZYC5soEEbsN4AGgG1aHg3ETbs4S2nu3ZQydQFR3G2/u1h5uzXc7lhf7HlFjhd8n+qf4iNzz6UHGWj9kY2ifI94evwr2HtDg7QtOfs7Um05cqDmcLPjOYFtzzmqHGX8oLm5aujJKgKgJll0O+sGdhoDtNVXqG1dCWJdiDhuJW7SQzov2lwAEifFefLpvVt21vo/DnRXUs/dKoDAkk3bZj1jX0qk4hgrWQN3ZFxpVXBfMfszcgDuCpErEaiOc6VScH4bcs3xctqjrnI7u4RlJOgBhDIk7+Q3rG0fkykccpPVGm4DgEZhb8S5QShUk+O0cqgzyaNfXlUjjWEt2Ve5bZx37CbbnNkdHAYA7qAFiD0OprKLaxeFuG6827wDvbtkaCQxSQyj73ly3r0bh2Is4gHKVuCZIKTD7kww1Op186jlbxtPuViupaMKuJ8K+v6ire1fnCL5X0O3+8qvXBWw11WJXuyIkgGCTMyPKr3hOFtLavmcyIiuGYjKQzak6AQIkGumU1RyKHJY8CYG8s7FNd9dWHPqfzrR9orFrJdU200tuwJCyGW1cYMDE5vDvXl+E7SWlxNq7nhQozxmy58pnwz16aVH7c/wBIFy5fX2d1yd26tlDqG7wMjBlf3vCdDGhLEeWFBtm9kkeg4W6bOEDks2Szn1OphM0Vi8N/S4ykxhJ1G908vQVmLPbjGOFsFxkYC0RCe40LvlnbnVfisH4j3SJl5TeTlvuwP0rUMKXyFKd9jbcO7U+02mQ2D4hlC94q5so1Us0AEjQVzwdLpdBb0uqGUkD3DmjMzLt+CdQZ+NZbDXr9oK2GUSgzsQZykgTJzRl/ZpcN4/ihezBlBJlipXWWDGRO2YA/Ck8P4Tcc1fLk9U4tw9rltiz52AWWMbz0HTMB+dZTC8XChbZdhnzExGUjLlhgRsCwaCZ8PwodvteO6uJ3ltWe5mbTNIYCYB0Gw1n0oHsdm5eBsXwyrniFgjNlgeJgTHUTttUIwcb2LWpLgiYnwuV6Bd/MsSKnYHEhk6MpOgEKVYjlEbg/M1H4lww961zvbYERBzQupMzGo8vrXdnhrgIquqllHeMwHgYQYEa5SRHP9acmmu5qKad0ExFwTqit6jbyp6kNwu4SSWUegJnz8vSlUotV3Lylz2K3hfBsX3ai2R3KsxuAuoBIho39OYrRdnV7rO10rldAUOaZ1b9Y+YoPangBwLLkv2xaJdmUmWSdxCL4pAMtA251xg8ALgdmxuE3CDNdZgCHmcotAnQsBrGoPkby3k3dHHFwS4syfCcHcRyWWPCBuu5ggb9BW77PuiW/HmBJYxEZlOg5x86qcPi3sm4n+iOSxysSoKzk11JkATz1P0DxLE4i5cBR7ISFA8aAwBrmyEjedutZc7l7kDSUfay/xmHt38ltO8Xxg+6pyrDT9/WN/jpRuF8Je0fecyoEhEBUjmczsPoaw6XMUtzS8AxZYZWlF67nQdd5q/vcTxgRs+NwyADMXQK8AbgDMCf8a05NfFEu/c1GEwQa7DIwOrA5lGaBJMCYjpVnxHh2ew67nIGDMgLTm08SxuCR5T5Vg8B2pa0wY4pL8C6ZCFTqFGUabCHPnIjzE/bQ3DPeXAhH3pgdBATNGk+XM06kxSaSo1ODlVBA0gEnzP51J4dh2e5J23Ppz/KPjQcOvgAIgwJ6ABjA9aicb4tctkYXC/8A9FweJvu2EMwx/tkSQOUE6wAQ81lp7cLuKZEghP608h+G36kmfQedDFzLZvkicznb+EChdn8KuHtBFB1ZjJ1JjTMx5kkE/E1y9ycPd/ib9KYJckjgt8d0uhiPlv8AM1jrvFrFj2sOxV1ujuwwOVluZixkcwIgTvWl4S0WV8gdB1LbfvrWT7QWFW8S7uhK5hkVmkxBByqSDAgHqfOk1taK4OMiOsVxv2i2Qcm4ylTOaA86eWnz8q0eEMJw7+J/L/UXqol4ZYQycW7qNgqFWgExP2bLqDBg/lU7ilvDuLZTEXQozTZgFdRBVWKDKpHM5j4joYgx6bR6e6qiB2/7bqGW3hmR7YVe8eW0vDMuRWUjZRPOc29ZRe2jgyRbJ31NzeNPv+X1NbnDccsOi2nsXcKltVAKHvy5gAjQJAGonnA0qRh7T3iFtsYachfOpKwYJEnLIHnXTH2qqJPl3Z57i+1dy6BntWn7sBfELjRM+9LHVpgzvA6U1rtg4yjJbYgBV0OdTqJUzIJETG+0VuEwBtBbMschZJlzEEyZWBvtpUuyAik5rQ1EJcd876KJVSZblt0NLfxr/sEn9nnb9s2MTbsmFZQGzkAMSdPFpBYkdJNEwXbS8rzYVEY6Ra7wSSIP3iZI8+XrXovtJfRrSEHXYgBlOhidxFHt44Zm7prDOkT3VyWtsZENlIZW30PQ9Ke6+gab7s8xv9sr2dmuBDdMBmfOLkqpXU5hJiJzTqPIVGxPahrmYSid4pS4U3dCAAGkyQIBGor1yz2dGIJc3PNvG5Ox1YEkAc+VHwvZzCTJxErzOcgbxuW2mfI0nmS7oNH9njt3s0pvd1Zv4e5LBUJuW0ZmOWB3ZJIOYkRrsPSofEsA2HYJeQ2zGmYQDqdVOzDXlXqvH8RaQAWsSxYXBJW6WAtw0yQ2v3fdn0qtxnErWa0O9uOp3JN2EHIkNBnc6A/CnHM2EsaR5thVDuq2wXaRCoCzH0A1o54CR4WuYdWGjK1+yrKRoQQzb6V6D/8AkLC3FVXuQVbNdV2VRzCkQHJ3HSXHSrb2q0LV42sRaa4MmU3c7CXJBAVwJiJnYSCabzPwJQR5pxawvD71zCtku5WtMxIyBptpcAyyTHjynXl56BXjtkbYWwNFBgqJCiIJCzruYjUCtzxDiTsCCcOTkUd73Ye4WAGYlQxHKBp00qG3EyWn2fD5c0/1eqp0EnVifgOVZWV1zENV9mTfjtjlhLA1OszPSQ0r0O30mpfCO0Vq2+lhVB/A0bwCAAIE1pzxBJf/AEbCkZptg22nJ4vCzZfe90zHJvKj27uHdGV7OEUnRcqMNChnMYlfFAkee29Dy+HFjUfKZQ4ritvEAocPpAkm4+sfiK5Z+JqfZxdoKGa4uYmMqySuu4B1OnU0T2fDMjd4FWWhUV7rqoze8oVVnTbMTsJnWSYK1gkugKwd9dXBIgGQQIiYGkzz51DL7lVF8eSUHaZdYThmDu21uLfxChhMNYkzJ1kNGvlPrSqDjO072yFtjvBHvZ7m8nTfpG2lKlovo1/kS+3/AN+xSXAzROsdSNKcJ+5H86sSEO1pR6M36k0ayyKZ7i23TM1wgfCdfjNej019Hm7spRY8h8xRFX0+dWBtAn3d+jEf9tMbI/D/AO4/yo0X0LdkEj+H510h/h+tSjaH4R8z/KnW2Pwj5n8q1oLZnNm6AQWVWHMSw+RG1SruKRmXu7RUaAqGNwsZ/hnX41wLa/hE+pqz4FYUXO80GQTInQ7DfTr8qUlSsy5cBsVjXtWdHCNJEupMSScwXTn119aB2esDM7aknMSz++50zOx67KByAIoOJw73M1yCAGBQNrJzRJnzqz4Lh8zwDoTlHmqkEn5zXGiDLULAQTyn1qAqk4VtRLM/5n+VWPF3yEHoCPpWB46blxHVrzW7ItuyqqmLjnMcruPXY6eprVAg/Eu1tnCILViL1zbMATbQ67ke82+i+ckVUYG/euM125eVwYjluAT6RMR5GatP/wBctW7eFV1BLGW/9F0xPQQPlRbVhUa6oRfC+XUtpCrAADCKriXu4NxaIkn8S/M06hjtlPxP6VYh1/2Vv53Pyz1F4hhFugCMmsnu3YFh+Eyx09Iroaf0UTV8s7wGFNx1JXOAVJUZ4YE6iRMaA8jsdDTcasXcNcFt7rqIVvexWVVJOXVVIgBTqNBEGNJLwi5dwyC3bvPAJMkWmcyZgsyHTfTzqHxvC3MUV76/cuwIGcWxA00HdKukgGPKoShN+DojLGl3HW2zhSbx8Qzrnu3VJ32Dkc5+fnT+wvcgy7wBDHv/AA8yJYAgjp/hVW3ZxIjMw56Fon0JpHs4hMm45PMyZqaxT+v4NueP8X8k/umQqniVmkKoN0EwJMAb10vD7qMWCXA7asR3wLaky3XUkyeZNV7dnhIIe5I6k6DypNwE6fbXNOWZtun7+Vb1l+Ezcfx/z/RdYl8QLS52uBWLL4u81CAfe5jU6TyqGwnVgDzkydOuooWD4e6Ord/fIXVVF1xlOmoMHptEGp1x3aM9x7hje6zOwEkxLagCdhp5VrHDnmNE8kl4lZGAG2lO6zsI9f8AKjhR1FIj0q+pGwIQRsZ6yI+UVz3Z/nsP0o8elJvh9KKCzkKv4XPoy/8A104yz7j/AAdAf+nTAen0pGOi0UOxzljS3cn+NN/+HXVnu/vWrrelxF9f9Ua4McwI9KYx5UqQWHxl22V+ysXEbSS9wXBHkMi/maheP8P0/wAaLpXJYRv+/nTpBbBMzdB8qanL/wBoj4mlRSC2SkHnRR+96VKmB1B6fv502UzoPy/WlSoAYo34fqK6W22nhHzpUqQBFRug+fWp/DxCuGG8CBzkHc/GlSqeX4MzPsK3cdrbOdyVQDSAcw2+NaDs/YVSSOQgfARPxpUq5IkWVvbnHph7Re4dWnKqgkty9B8TWOwqXMT3feNlsmW7sEnOisB428ydhpTUq0+wN8Gp7QMBdwy/+ZH/AArn8xVLiZ7+95uCduaKP0pUqrh+RqA0/T0/lTZ/P5f4ilSrpKHGfnrTNc+PxNKlSGhs58/38aY3x5/XSlSpNghG6NwD+/jTd8Oh+n86VKlYxu+6A/v40u+01XSlSothQhf/ALPwpe0Dp9BSpUtmFDe1DpXPtHkKVKlswoRxI/D+/nTHFCNqVKnsx0MuJHSkcT5UqVLZhQjfoT4n9xSpUbMKI7Yg9KVKlStmq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8918" name="AutoShape 6" descr="data:image/jpeg;base64,/9j/4AAQSkZJRgABAQAAAQABAAD/2wCEAAkGBxMSEhUTEhIVFRUXFxcXFhgVFxUXFxUVFxYWHRgXGBgYHSggGholHxgaITEhJSkrLi4uFx8zODMtNygtLisBCgoKDg0OGxAQGy0lICUvLS0tLS0tLS0tLS0tLS0tLS0tLSstLS0tLS0tLS0tLS0tLS0tLS0tLS0tLS0tLS0tLf/AABEIALcBFAMBIgACEQEDEQH/xAAbAAABBQEBAAAAAAAAAAAAAAADAAEEBQYCB//EAEgQAAIBAgQDBQUGAgYIBgMAAAECEQADBBIhMQVBUQYTImFxFDKBkaEjQlKxwfBy0QczYoLh8SRDU2OTsrPCVHOSotLTFRY0/8QAGgEAAwEBAQEAAAAAAAAAAAAAAAEDAgQFBv/EACoRAAICAgEDBAAGAwAAAAAAAAABAhEDEiETMUEEIjJRUmFxgbHRFKHw/9oADAMBAAIRAxEAPwCysqRzqUlw9KiW0bkKNacjSvo2eOWFi4eYqTNVwvMNSNKLbxNYYUS7ygjWgW8Eo5U/f+ddremhSaDU4fAqZ0rO8Rxtq0rMbtoBXyZS4zseeVRrp5xV5j+JLZAZgxlgoyidT15AeZrzLE8IttjO8a2+Q3c7KWB94Tl05ZtN4rk9X6jLFKOOVc8nR6fHjtuas3vcmmNsiicPx4vKWAIg5SDG4AJggkEa7iiuZr1IZnLk45Y0iLlpZKNlpZarsToDlpZaNlpZaewqA5aWWjZaWWjYKA5aWWjZaWWjYKAZafLRctPlo2CgGWllo2Wllo2CgOWllo2Wllo2CgOWmy0fLSy0bBQDLSy0bLSy09goDlpZaNlpstGw6BZabLRstNlo2CgJWhOlS8tcslFhRAKU9STbpUrGWFu5SL0ridKGFrzzqoN3k0wNcC3510to0rHR2K7R4rgWzXcRWq4M3zRVdreHNicOVS41plOcFROaFPhYaSDPzivNW7O3ylphfZjdKhQLYjxMBM5pjXmBXs1tq8/xt9gRGYDOEDE3NGDjxeIbiB8dq8v1qSkmdGKTSov+y/BTg7Rttda6zMWLEQBoBCrJgadatyvlQ8De7y1buHd0Vj6lQTUlTFerjUVFanNJtvkj5afLRWpwtWjLgjJActLLRstLLWthUBy0stGy0stGwUAy0stHy0stGwUAy0stHy0stGwUAy0stHyUstGwUAy0stHy0jbpPIkNQbAZabLRwnlXYwzESF0o6iDRkXLSy1I7luh+VMLR8qXUQ9GAy0stTFwpPMUjgzyINLqx+w6ciFlpZalHDN0/Kh5K0pp9mJxaAZaYpR8tLLT2FRFNulUgpSo2HRIFun7ujBa6C1z2irI/d06rRwlPko4FyAy0xt1IyUslFgRxbrCf0hMtu28CCGVgZ1nQ6DpXoeSsL/SJws3RKnYmROh8I19R+tcPr66a/X+y2H5cmrwOGCW7ajZUVR6BQKkZKBwK93uGsvza2hPkcokfOanZK7YyVWiUu/IHJSy0WBMc9D8DMfkflT5K1sZoDlpZaNkpZaNgoDlpZaNlpZaNgoDlpZaNlpZaNgoDlpZaNkpZaNgoDFNlo2Wllo2CgGWjYdROtOUpslYlybi6DOFPpRO+AEcqjZKbLU+n+ZvqfkEuYjpQCgOtdlKWSnoLccQNjXYfzoRSllpdP8x7nYuCZ50G8ZrrLSy1pRSMudgctLLRstNlquxOgWWmo2WlRsFFhftoPdkn6CmsW1O5+BoRJPWkDG+1cW0qOvWIa8iqdvrQWjlXZE062q1CTMSSOMlPkouWlFU2J6gslZvtKNx5/mtaefKqPjlklpyggrBE6zJgj6Vx+td4/wBGUxqmReweuDCyfC91Z5gd4xHyzVZYLHS7WboC3V1/s3E5XE8uq7gzvuch2b4qbSXkN9bOS8Yz2Wuqc6giCjAg+Ft66U4jHN3t28lrDIYJgqrhfKZiYbUxoBrqax/laQjRp47kzT4S9N/EFjlUC0qkkAFVVixHkCxHwo+CxffGbf8AVD/WH/WEcrY5r/aPwncefYzs3ZQF7d103CM1vKrQtsCCDIHgEHWdd6uOyfH+8tBMRjktNbJTIqorZVMAtccEEEbQBpzoxeqcuGEsa8G4yUslF4XYtOv2d1X8w/eGPUkmrDuUAida6uujKwsqstSMLgi+swKleyrFFwjBBSlm44NRw88kVuFmdCIoVzAsGj61bm9vpQ823X/A1NZpG3hiVYwLRP7NAKVfMwAoRRSdhPmJrazvyZeFeCmy02WrZsCpP4aK/D0I00jnNa66MdFlJlpZauV4eo3kio93BAbGBT6yDosrstLLUg265y1tTsw40By02Wj5abLRsGoHLTZaPlpZaNg1AZabLRyKbLRsGoHLSy0WK4Jo2DU4y09dilRsGpKC04QExRstDayN/wAqg5FUhwqzFduF5RUfujyn50RbZ9Kw2/sotfoZlikFqtxfECCVGWRO5PI1JwDG4ATHwnrHOl1PFhog7RWZvYgXLr5dVWFka+KJInyBGg6nWZA1L4eQR1EGPOsrieIWcOTKGTmdUEwSDlUmF8KBQvyEefL6ub4iY88EfDYa3hCrM6pmuDOzmAcyvp5kBYA/tMek0XCLQuXRo1q0hK2PdIyjXvYMiTO51A6VzjryYy4veFwtsk6bG5oY0kByFC5ZOVSgmcwqzu8MAut3ZCEWLeWBMZXuyCOa6j0rnb9tDK3tncSCne3T3VtiZkZmdgFJJADaSIExzrVf0cXSnD7AIGzMMvRnZoOg8QJIPpXmXbPGYhhF0IFBgsggNrzPwmvUf6PLQ9gtQZEtA/D4jp85P96r+n78m+yNK11/wtUTWdoqXcZthUJ7bztXUkNtEhb550RbgJ3qAbT9DXSo4+7Q0GxYd/LMCdgv1n+VI3dvX9DVV3xV3zjKITUkAfe61MtQ48L+IAmDAkwYid+X1qb4NdyUlydzR7dxQBWeXiYgEgsdfdE7EjfblXR4yq5c4ZQdBK6A5ZMx5A6npStDo0TYkbUFX1qHhWZkUzuOldC0eprSizLkiwa/NQ793Np0+tcC35mnFmmlQtrOUWdzTvbjzpwlOVrXJm0wKkc9KGbkGpHd13bw81rau4qT7IigzTXJqecA3SozGDttR1EGjsjgHyFdYdZMTFcnU67V0bY+6xFZcjaiWPsKERzjf9ag3sFlMDWu7Vwrzmu3vk1hSkmacU0RTapUdlB5mlVeoT6ZKAFIispwq6tvOwuZtAYnXQ7fWuD2ntuuVLrG6QQumzEbzXPHK34KSxqPkv8AinElslV9520CzG+xJ5a6V1g+Irc6SZ0Bkjy+G0zyrL43jim/bJVGlcrZiwZbiSwZQpErp5+nWyfig9nuAyjw5BUn7zEghoEb1OWWSkVjii4WZkkk5iZJEknckjU1c9l59oAkxkaRy+XWqvuyfFuCeoPXlM1J4Sh9osmIGdfzq0pEkje5a8b43fa5j71sNeCW3YshBAREEkidiQPC2/2iwY0r2cisp2ytIHR2QKAJe5oAQpGVXMzAPijnoBzqWfmNkmqRR2sIba2VgBrtzKFUczBuP5BVGnnl6RV5isOLdx7sQCuUf8w+EtHwqq7KOcTfbFMSUX7OzOgyAqS395mSPJWrRcSY3YQCF3Y9BqAPP0rkJruZjiHCgXt30IXu3LhXXMtwtIy5QROhIipnY7EW8IrWblzIrPmTvCohiF8EjSIggz1mubBLsbrSLNvwW4OrySC4I3L6KscmPWpHEMKLdkPcCkuVW4pEiWMEDyEmPKKpCTi+Cl1wa/LTRyrNcP4uLNoYds5uKCqmAwAzEJJ8hHwAoeHvNaDG2SC2UEsWc6TGrk12Kd9jSRqstROIcQtWBmuNlEFtidFiToPMV3wq8z2VdveMzHkxH6Vm/wCkbhntFu0oMEMx12KwJ/vbR6mnsPXkq73ErWJ9oe1cDKGSCRzZiBBidvoDUzC8RRbwukgIsyxB0AQg1m+znCDhw51OZSDmERmTcaeZ+Vd8Rwri0FssW8Q3ygldQZnSp07KcUWXArhNi2ZGuY6zOrsafjQJs3Jy6K8RP+zeg8AX/RrU/hP/ADNReKJ9jc/gf4fZvUm+Svg3XDF+xt/wD8qKt5Z1qkwPG7ee3hTnD92pmFCaqDuT59KtUw4866Iv2nO/kwmJviFA0lo132J/SlamqXtJdyPYC8mLnntABPQatrWgdZGh3pKXNDa4TGRKOmGG5OlRRZPWugGGzfSht+ASj5FjGVNtf0oNnGqK6eyTufpQ/Z55UeOQ88Fnbxy7UHFXp2AjntUE4XXal3BrOqNbEsODuAaBey9K4FsinCnpToLOQ5PKKU9aILXWk1uKZmyIblKjPh25MRSosfBhLikWyweIA92OZ+dZzAmHEab7ehrQ30It5pbLIBXw5T56gmqzg3CWu3IVhoJ1HXTr51KGSMbs3PHKVUSbl1Uvh32W3mJjbXU1NvY5blp8knwFunhkD9ai4Xi1u0bli5ba4xQq3uwviYGcx0MN9KWDtp3N51BXw5FJKiRmBgiSJOm3SuZzcpp0dkccYwauyVY90eo/WrLhxi7bPPOv51V9+iKMxiSP1qdgz3jqEMk5YOo3iOWmldeV8HFBcl1xbj2I77uLFq3mi25d3IEMzgqFyN+HeedYftDxM426pxFq5ayg5bTOe7uG3mJYKUBJJgak6TVnwfGgXrlwK+bIbm4EhQqx8uZ+ND4bjvaEW1lcG4T4iRLNlb3htqT1rjeW1ydE/T2qRq+zvDslsIOWQnyg5o+bH4RU3FYTOCoOVBq5G7KN46TEegJ00NcnEC0uWQAIDGeiiTPSIFQcTOJQh5TDgyyEZWvREd5zVNvBvAAO+Wg8pAeGDv7gKD7C0Sw6Xr2ylf8AdqdjzInlUrEorIFOo9oVR6IxU/VTVxwqzltgxE6x0B1A/X4mqbGeCwpG+YN6M+c7c9TTB8sy9m6Bibgbc3GgiNAWLqDJ0MOfkK0eEwneSNYkSfnoPP8AlWJ9oc4gC8QWW7lZiMs81OUeTtpXo6ALbCqY5AjUzVFkaRt5GlqEs4gWLYRUa4VmIjWST6840msV2+433iWiqOhQtMyPfC+n4a1GJ4gMMCzEGIknYSQPKvMOKuT3jP7z3A51kDOC0AyZ0ZR/cqmOTkysJ33G4Fir9y6EF0kQSQToQPhVvicSymIEZws8zI6REfGqXsc04jT8DfmtaPC2BevXbZIEJmVgA2Vw+UHLsfP9mrSkkiiVs77NsDhrek6N1/G1SOJR3NyB9y51/wBk9A7LqThbRERDdfxt5VL4mpFm5Me5c/6VzqP3NcrfuL1wZjtWx9p8u5s/9NK9Ss4pLeHW5cYhQQDAJgk6DQa/CvMe0Fovi1WYzWbAnXSUTkK1eKxQfB34Cg97a9Wg6k/E1tzqkRjjbcmGv8Qs3b85zJUoIV9lzGTIGvjPPlTvx0riSpvgWxy8MDQROk/5VG4XcwCsLlwXAcvIg689A3n+VQOI8PEtdtuty2WIDe6xnqhEjpU8l9y+OnwzdHjFnMRngQpDHS2+YEjI+zbaxtUHtB2lt4W2twqbga53cIVkNlJ1kjp9ar+JqBhMN0KrtH4az+LXv7K2yVGW932VixLgW2BVQAfxc4HhOulKGdt8g8Cq0bCxxy4xj2YrIETctzmLEQQJ05zPwqEvaQxeUsi3FRyoDZvGukRH4iKgYRz3ZOk5Z5bhn1p8ZwmLZu5lyXDbBQEgkjxSCD1Qkjoaz1XdjWJFrwLGku2YiWKyQSZ8B1giF16dBU7EYt1xNu3pkYCRGpLFhv5QDVDwppLRoYHPUGGqi7J8cvXMz37rOysmUtuBqYGUdTPxoxSerHkgrR6eEJ2FdDDv009a4w2LzAMp0IkbjQ1F4r2it2Ae8uqGAnLIzHoADzPKrub8EFBeSY9hhy+WtYbthxG/ZxIFu4QCqMFk5NC05gNdY5f5a7A8VF5QyNI0kA6qSJgxzrH9u7pbEpMaW118i1yh+6NM1FayJ3B+I37qFjl3je4eQ/nT0Ps9ey2oj736DrTVwL02FcV/t/2dTnL/AKihe+xtEEFIIjYz5aUXspam6xLbJz1nxrpBpscT3IGXmD16cvhROyCxccwSO73jY94sD4/varzZmCMVw24zX5ZgSQxJ6kssmDv6aVsMFg3u4dktrmbPOyroMs6zWO4XHenQ+620DZl0/Stt2bA/tDVzIbmEOm1GR0+AgrRWcfslFVX8LA6iQeQOketXHZtB3trX/ZR8lqP2jtfZ6k6uIBJJGjGDp5VK7NqBdtAiBFvpMZRzqnUco2yLhrKir4V79yP/AA77akar6V32Ldbdvvn1IJVB1cjUx1AP1ND4OPHd009nYQYky2p8hp0qjwdnFOtpbBtjQrqY3CkyYInYddK5ofmdHqVJxqPk3/Bc2JYufcUyOjuSSAf7KiCesxyIq1uANct2BqI7xv4R182J/PpXGDw4s2LVpdJUAnyiXb5A6+dD7O3e8e5iDtcMJ5WlMJ89W/vVQ8U0eI/qyNdRHL7xifrNUHaBvsSRydD5eHWrvF3YjyBY/AR+v0qi4jaLN4oyokhf94dAx9BMes9I0JGG7U4Vg63gCDcUXI6EO2SfPIVB9K2vCC2RWB0KqdTB1HPkfpVZ2lKLh0d1JUJlOUDNr7pE8w4U/CujxTucEjLBcoi2wdi8QCfIRmPkKy07VDfPBQce46e+NhGVrrMFOYEhCY8Zjko3HM6cqg9osOtu0iqSQADJ5nMZOmgnyrrDYe3aW28DMb8u5Es8AGWM+ZPTU0btNhybDXDoFyBRAghmnQ+X61bGtZUdkYUjKYC+6Eshg5dx5sK2nYwEurHdrLk/C8v8+lYaz970/wC4Vednu0K4W4veh3UpkUKFJBZwfvEaeHrVsqbXBuNWaLswP9Gt6x73/O1WmKw32TNcDZSI00JzSkCQdTmgdSRVV2cAWwikGRnB+Fxqs+2+IZOHuymCvdMPJlv2yCPQiuVv3fuWjVclPi4uNA0nu7YOmaUUQJgGNIIB1qLYu3cgBXwm5cVvDsB3TL4vNp+VdYS4GNtozZrqNp5gn9abiVsDEPmVRc9pvsxAgHPk1BjVTBip4m5Pk6vVwjClH6OkXwj99KtgQuDkmPHGu0ljVUuw9f5VdYXEFMMhAU/bKpDaiGeDOo5HrXTPlHBF0yfx+1dfBYVbIJaBJALFFysMwUDXUR01qh4U579Rpudp/AZgdPWtLhsWWuagDKqEZSfDqZiWIAG9VlvGYa1jLrOwzIVySdASjBtB+XVutcTu9TrXbYF3wXNbIOchwEAJbdyPCBIEayeo61KwHEnv2bls2nQ2mUAXBBzAgNyiRm2nZqtsGLd0jFouR7y23beQRaRAARt4VA86Di+zC4q5cud4ylirECILiQNfeWRIJHJjWlXYQPh2HZWIYRoI2197aKxHBybCFHUly86AkZSFAlgJjQttsa1aZcPZd05FH2LclVjBcScvU8qouz/D7V26ik5mbMQ5IlTESFJ10MEzroNqIy7/AEalDtZqsL2hwty2+FbEG04Hd+4cx8IMr5EGKzPEuFgsypcNyy6W2t3GLDxWzMlSNuUjQhwdYiu+2PC1S+xRSB9k0yfGxzAgGR0Xny86479vZ8M6swCTbYKWAIa0xEx/D9fOt9TtRNY+W2XvYzi1i0DaLEMSszlygx+IGI5a+lB7VKL2IDKNENtCQRBU5mzDzEkVi70EtPMSesS/X9afs/imWzZJLZ1GubeVZhBzMDy5intLXg1pHbk3WDsKF0PPr5ClWQvC+8ZLzWguZQoZkGUO+QwBGqZdvTcGmp9SAunMkW7Vt8Nbvx9oVUk67+EVO7JF87wY8HoB4h56/I/rVZw1rnsFuTbK93C5c0zIGs6Ty9an9jdHuk75PDOh31Mazt8KWTuwx9jF8EZu90OuUk7Easp5/qa3vZa54OejMScs/ciN/P4V57wK4e9J3kfPUdK9A7MM2SQI8Z85GWNOvT4UZe48fY77VXJtgjfvdzzEPHLen7LXIuIx1juRE9ZBgx+lcdqnBtDzuA6gzs+4H+VD4a5W2WT3lFsroTJHkdxRH4Oic63VlbwXG2+9u283jOHuQANTGYka6TGtLsSmZ7Y03kxERlQmf3vUbA9li18FJt6Q3eFiuqsGYHedSQCdTGtaPCcLfh6G6XW9CldFKGcoggSRHhE+ulZcYrj9DcsjptfTLXi98uSiSMx7lCPurE3GnyC6eY86sLLi2iqBB0AXoOXlVbwtZbMxkqMoPnu5+Jgf3aM2t4fxfQUzyKLjHXfA3UlU/L/5fSomIkm4TsBrtoIJonEG/q1/vn6/z+lRbN4vbxJ2AhVHOAsyfMlvkB51oykQeKp3mDcD8EjT4isDgBeuYu+M7NaTxW1MlVN5c4VegiRGw02r0rBpNmOqx9KyfAkZVJGTTwsGzg+AsAQVU8jHwpuWqbR0enipTplbinIsrt/WEx1GVd9Zo/E2e7hCUGkDMCGLHKYBWB+dT+0WDHcszZc+ZYC5soEEbsN4AGgG1aHg3ETbs4S2nu3ZQydQFR3G2/u1h5uzXc7lhf7HlFjhd8n+qf4iNzz6UHGWj9kY2ifI94evwr2HtDg7QtOfs7Um05cqDmcLPjOYFtzzmqHGX8oLm5aujJKgKgJll0O+sGdhoDtNVXqG1dCWJdiDhuJW7SQzov2lwAEifFefLpvVt21vo/DnRXUs/dKoDAkk3bZj1jX0qk4hgrWQN3ZFxpVXBfMfszcgDuCpErEaiOc6VScH4bcs3xctqjrnI7u4RlJOgBhDIk7+Q3rG0fkykccpPVGm4DgEZhb8S5QShUk+O0cqgzyaNfXlUjjWEt2Ve5bZx37CbbnNkdHAYA7qAFiD0OprKLaxeFuG6827wDvbtkaCQxSQyj73ly3r0bh2Is4gHKVuCZIKTD7kww1Op186jlbxtPuViupaMKuJ8K+v6ire1fnCL5X0O3+8qvXBWw11WJXuyIkgGCTMyPKr3hOFtLavmcyIiuGYjKQzak6AQIkGumU1RyKHJY8CYG8s7FNd9dWHPqfzrR9orFrJdU200tuwJCyGW1cYMDE5vDvXl+E7SWlxNq7nhQozxmy58pnwz16aVH7c/wBIFy5fX2d1yd26tlDqG7wMjBlf3vCdDGhLEeWFBtm9kkeg4W6bOEDks2Szn1OphM0Vi8N/S4ykxhJ1G908vQVmLPbjGOFsFxkYC0RCe40LvlnbnVfisH4j3SJl5TeTlvuwP0rUMKXyFKd9jbcO7U+02mQ2D4hlC94q5so1Us0AEjQVzwdLpdBb0uqGUkD3DmjMzLt+CdQZ+NZbDXr9oK2GUSgzsQZykgTJzRl/ZpcN4/ihezBlBJlipXWWDGRO2YA/Ck8P4Tcc1fLk9U4tw9rltiz52AWWMbz0HTMB+dZTC8XChbZdhnzExGUjLlhgRsCwaCZ8PwodvteO6uJ3ltWe5mbTNIYCYB0Gw1n0oHsdm5eBsXwyrniFgjNlgeJgTHUTttUIwcb2LWpLgiYnwuV6Bd/MsSKnYHEhk6MpOgEKVYjlEbg/M1H4lww961zvbYERBzQupMzGo8vrXdnhrgIquqllHeMwHgYQYEa5SRHP9acmmu5qKad0ExFwTqit6jbyp6kNwu4SSWUegJnz8vSlUotV3Lylz2K3hfBsX3ai2R3KsxuAuoBIho39OYrRdnV7rO10rldAUOaZ1b9Y+YoPangBwLLkv2xaJdmUmWSdxCL4pAMtA251xg8ALgdmxuE3CDNdZgCHmcotAnQsBrGoPkby3k3dHHFwS4syfCcHcRyWWPCBuu5ggb9BW77PuiW/HmBJYxEZlOg5x86qcPi3sm4n+iOSxysSoKzk11JkATz1P0DxLE4i5cBR7ISFA8aAwBrmyEjedutZc7l7kDSUfay/xmHt38ltO8Xxg+6pyrDT9/WN/jpRuF8Je0fecyoEhEBUjmczsPoaw6XMUtzS8AxZYZWlF67nQdd5q/vcTxgRs+NwyADMXQK8AbgDMCf8a05NfFEu/c1GEwQa7DIwOrA5lGaBJMCYjpVnxHh2ew67nIGDMgLTm08SxuCR5T5Vg8B2pa0wY4pL8C6ZCFTqFGUabCHPnIjzE/bQ3DPeXAhH3pgdBATNGk+XM06kxSaSo1ODlVBA0gEnzP51J4dh2e5J23Ppz/KPjQcOvgAIgwJ6ABjA9aicb4tctkYXC/8A9FweJvu2EMwx/tkSQOUE6wAQ81lp7cLuKZEghP608h+G36kmfQedDFzLZvkicznb+EChdn8KuHtBFB1ZjJ1JjTMx5kkE/E1y9ycPd/ib9KYJckjgt8d0uhiPlv8AM1jrvFrFj2sOxV1ujuwwOVluZixkcwIgTvWl4S0WV8gdB1LbfvrWT7QWFW8S7uhK5hkVmkxBByqSDAgHqfOk1taK4OMiOsVxv2i2Qcm4ylTOaA86eWnz8q0eEMJw7+J/L/UXqol4ZYQycW7qNgqFWgExP2bLqDBg/lU7ilvDuLZTEXQozTZgFdRBVWKDKpHM5j4joYgx6bR6e6qiB2/7bqGW3hmR7YVe8eW0vDMuRWUjZRPOc29ZRe2jgyRbJ31NzeNPv+X1NbnDccsOi2nsXcKltVAKHvy5gAjQJAGonnA0qRh7T3iFtsYachfOpKwYJEnLIHnXTH2qqJPl3Z57i+1dy6BntWn7sBfELjRM+9LHVpgzvA6U1rtg4yjJbYgBV0OdTqJUzIJETG+0VuEwBtBbMschZJlzEEyZWBvtpUuyAik5rQ1EJcd876KJVSZblt0NLfxr/sEn9nnb9s2MTbsmFZQGzkAMSdPFpBYkdJNEwXbS8rzYVEY6Ra7wSSIP3iZI8+XrXovtJfRrSEHXYgBlOhidxFHt44Zm7prDOkT3VyWtsZENlIZW30PQ9Ke6+gab7s8xv9sr2dmuBDdMBmfOLkqpXU5hJiJzTqPIVGxPahrmYSid4pS4U3dCAAGkyQIBGor1yz2dGIJc3PNvG5Ox1YEkAc+VHwvZzCTJxErzOcgbxuW2mfI0nmS7oNH9njt3s0pvd1Zv4e5LBUJuW0ZmOWB3ZJIOYkRrsPSofEsA2HYJeQ2zGmYQDqdVOzDXlXqvH8RaQAWsSxYXBJW6WAtw0yQ2v3fdn0qtxnErWa0O9uOp3JN2EHIkNBnc6A/CnHM2EsaR5thVDuq2wXaRCoCzH0A1o54CR4WuYdWGjK1+yrKRoQQzb6V6D/8AkLC3FVXuQVbNdV2VRzCkQHJ3HSXHSrb2q0LV42sRaa4MmU3c7CXJBAVwJiJnYSCabzPwJQR5pxawvD71zCtku5WtMxIyBptpcAyyTHjynXl56BXjtkbYWwNFBgqJCiIJCzruYjUCtzxDiTsCCcOTkUd73Ye4WAGYlQxHKBp00qG3EyWn2fD5c0/1eqp0EnVifgOVZWV1zENV9mTfjtjlhLA1OszPSQ0r0O30mpfCO0Vq2+lhVB/A0bwCAAIE1pzxBJf/AEbCkZptg22nJ4vCzZfe90zHJvKj27uHdGV7OEUnRcqMNChnMYlfFAkee29Dy+HFjUfKZQ4ritvEAocPpAkm4+sfiK5Z+JqfZxdoKGa4uYmMqySuu4B1OnU0T2fDMjd4FWWhUV7rqoze8oVVnTbMTsJnWSYK1gkugKwd9dXBIgGQQIiYGkzz51DL7lVF8eSUHaZdYThmDu21uLfxChhMNYkzJ1kNGvlPrSqDjO072yFtjvBHvZ7m8nTfpG2lKlovo1/kS+3/AN+xSXAzROsdSNKcJ+5H86sSEO1pR6M36k0ayyKZ7i23TM1wgfCdfjNej019Hm7spRY8h8xRFX0+dWBtAn3d+jEf9tMbI/D/AO4/yo0X0LdkEj+H510h/h+tSjaH4R8z/KnW2Pwj5n8q1oLZnNm6AQWVWHMSw+RG1SruKRmXu7RUaAqGNwsZ/hnX41wLa/hE+pqz4FYUXO80GQTInQ7DfTr8qUlSsy5cBsVjXtWdHCNJEupMSScwXTn119aB2esDM7aknMSz++50zOx67KByAIoOJw73M1yCAGBQNrJzRJnzqz4Lh8zwDoTlHmqkEn5zXGiDLULAQTyn1qAqk4VtRLM/5n+VWPF3yEHoCPpWB46blxHVrzW7ItuyqqmLjnMcruPXY6eprVAg/Eu1tnCILViL1zbMATbQ67ke82+i+ckVUYG/euM125eVwYjluAT6RMR5GatP/wBctW7eFV1BLGW/9F0xPQQPlRbVhUa6oRfC+XUtpCrAADCKriXu4NxaIkn8S/M06hjtlPxP6VYh1/2Vv53Pyz1F4hhFugCMmsnu3YFh+Eyx09Iroaf0UTV8s7wGFNx1JXOAVJUZ4YE6iRMaA8jsdDTcasXcNcFt7rqIVvexWVVJOXVVIgBTqNBEGNJLwi5dwyC3bvPAJMkWmcyZgsyHTfTzqHxvC3MUV76/cuwIGcWxA00HdKukgGPKoShN+DojLGl3HW2zhSbx8Qzrnu3VJ32Dkc5+fnT+wvcgy7wBDHv/AA8yJYAgjp/hVW3ZxIjMw56Fon0JpHs4hMm45PMyZqaxT+v4NueP8X8k/umQqniVmkKoN0EwJMAb10vD7qMWCXA7asR3wLaky3XUkyeZNV7dnhIIe5I6k6DypNwE6fbXNOWZtun7+Vb1l+Ezcfx/z/RdYl8QLS52uBWLL4u81CAfe5jU6TyqGwnVgDzkydOuooWD4e6Ord/fIXVVF1xlOmoMHptEGp1x3aM9x7hje6zOwEkxLagCdhp5VrHDnmNE8kl4lZGAG2lO6zsI9f8AKjhR1FIj0q+pGwIQRsZ6yI+UVz3Z/nsP0o8elJvh9KKCzkKv4XPoy/8A104yz7j/AAdAf+nTAen0pGOi0UOxzljS3cn+NN/+HXVnu/vWrrelxF9f9Ua4McwI9KYx5UqQWHxl22V+ysXEbSS9wXBHkMi/maheP8P0/wAaLpXJYRv+/nTpBbBMzdB8qanL/wBoj4mlRSC2SkHnRR+96VKmB1B6fv502UzoPy/WlSoAYo34fqK6W22nhHzpUqQBFRug+fWp/DxCuGG8CBzkHc/GlSqeX4MzPsK3cdrbOdyVQDSAcw2+NaDs/YVSSOQgfARPxpUq5IkWVvbnHph7Re4dWnKqgkty9B8TWOwqXMT3feNlsmW7sEnOisB428ydhpTUq0+wN8Gp7QMBdwy/+ZH/AArn8xVLiZ7+95uCduaKP0pUqrh+RqA0/T0/lTZ/P5f4ilSrpKHGfnrTNc+PxNKlSGhs58/38aY3x5/XSlSpNghG6NwD+/jTd8Oh+n86VKlYxu+6A/v40u+01XSlSothQhf/ALPwpe0Dp9BSpUtmFDe1DpXPtHkKVKlswoRxI/D+/nTHFCNqVKnsx0MuJHSkcT5UqVLZhQjfoT4n9xSpUbMKI7Yg9KVKlStmq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8920" name="Picture 8" descr="http://sitiosturisticos.com/wp-content/uploads/2012/01/Vista-de-la-ciudad-de-Nueva-Y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196752"/>
            <a:ext cx="3036197" cy="20162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8922" name="Picture 10" descr="Resultado de imagen para ciudad de cordob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861048"/>
            <a:ext cx="2880320" cy="21574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6 CuadroTexto"/>
          <p:cNvSpPr txBox="1"/>
          <p:nvPr/>
        </p:nvSpPr>
        <p:spPr>
          <a:xfrm>
            <a:off x="5148064" y="3933056"/>
            <a:ext cx="302433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  <a:cs typeface="Angsana New" panose="02020603050405020304" pitchFamily="18" charset="-34"/>
            </a:endParaRPr>
          </a:p>
          <a:p>
            <a:endParaRPr lang="en-US" b="1" dirty="0" smtClean="0">
              <a:solidFill>
                <a:schemeClr val="bg1"/>
              </a:solidFill>
              <a:cs typeface="Angsana New" panose="02020603050405020304" pitchFamily="18" charset="-34"/>
            </a:endParaRPr>
          </a:p>
          <a:p>
            <a:endParaRPr lang="en-US" b="1" dirty="0" smtClean="0">
              <a:solidFill>
                <a:schemeClr val="bg1"/>
              </a:solidFill>
              <a:cs typeface="Angsana New" panose="02020603050405020304" pitchFamily="18" charset="-34"/>
            </a:endParaRPr>
          </a:p>
          <a:p>
            <a:r>
              <a:rPr lang="en-US" b="1" dirty="0" smtClean="0">
                <a:solidFill>
                  <a:schemeClr val="bg1"/>
                </a:solidFill>
                <a:cs typeface="Angsana New" panose="02020603050405020304" pitchFamily="18" charset="-34"/>
              </a:rPr>
              <a:t>         Your city or town</a:t>
            </a:r>
          </a:p>
          <a:p>
            <a:endParaRPr lang="en-US" b="1" dirty="0" smtClean="0">
              <a:solidFill>
                <a:schemeClr val="bg1"/>
              </a:solidFill>
              <a:cs typeface="Angsana New" panose="02020603050405020304" pitchFamily="18" charset="-34"/>
            </a:endParaRPr>
          </a:p>
          <a:p>
            <a:endParaRPr lang="en-US" b="1" dirty="0" smtClean="0">
              <a:solidFill>
                <a:schemeClr val="bg1"/>
              </a:solidFill>
              <a:cs typeface="Angsana New" panose="02020603050405020304" pitchFamily="18" charset="-34"/>
            </a:endParaRPr>
          </a:p>
          <a:p>
            <a:endParaRPr lang="en-US" b="1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260648"/>
            <a:ext cx="8728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Compare all he items in the images.  </a:t>
            </a: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 link: </a:t>
            </a:r>
            <a:r>
              <a:rPr lang="en-US" u="sng" dirty="0" smtClean="0">
                <a:hlinkClick r:id="rId5"/>
              </a:rPr>
              <a:t>http://www.ompersonal.com.ar/omgrammar/adjetivoscalificativos.htm</a:t>
            </a:r>
            <a:r>
              <a:rPr lang="en-US" dirty="0" smtClean="0"/>
              <a:t> 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457</TotalTime>
  <Words>170</Words>
  <Application>Microsoft Office PowerPoint</Application>
  <PresentationFormat>Presentación en pantalla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Andalus</vt:lpstr>
      <vt:lpstr>Angsana New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Usuario</cp:lastModifiedBy>
  <cp:revision>61</cp:revision>
  <dcterms:created xsi:type="dcterms:W3CDTF">2014-04-23T17:58:49Z</dcterms:created>
  <dcterms:modified xsi:type="dcterms:W3CDTF">2016-06-22T17:16:36Z</dcterms:modified>
</cp:coreProperties>
</file>