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86" r:id="rId4"/>
    <p:sldId id="280" r:id="rId5"/>
    <p:sldId id="287" r:id="rId6"/>
    <p:sldId id="288" r:id="rId7"/>
    <p:sldId id="289" r:id="rId8"/>
    <p:sldId id="290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00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93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30/03/2016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Module A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 A3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Language Functions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Speaking  Activities</a:t>
            </a: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2487810" y="2132856"/>
            <a:ext cx="4020524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Vocabulary: </a:t>
            </a:r>
          </a:p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Travel</a:t>
            </a:r>
          </a:p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Accommodation</a:t>
            </a:r>
          </a:p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Adverbs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61962"/>
            <a:ext cx="7248525" cy="5934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4664"/>
            <a:ext cx="4320480" cy="269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Rectángulo"/>
          <p:cNvSpPr/>
          <p:nvPr/>
        </p:nvSpPr>
        <p:spPr>
          <a:xfrm>
            <a:off x="3383003" y="2204864"/>
            <a:ext cx="1981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beach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645024"/>
            <a:ext cx="3941510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3742" y="4365105"/>
            <a:ext cx="3790776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Rectángulo"/>
          <p:cNvSpPr/>
          <p:nvPr/>
        </p:nvSpPr>
        <p:spPr>
          <a:xfrm>
            <a:off x="940343" y="1556792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ocean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38764" y="3717032"/>
            <a:ext cx="2973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mountain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07173" y="4509120"/>
            <a:ext cx="1861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forest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031263" y="5661248"/>
            <a:ext cx="1516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river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932523" y="4365104"/>
            <a:ext cx="2067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desert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436096" y="404664"/>
            <a:ext cx="345638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Where would you like to go?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Why?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90" y="513058"/>
            <a:ext cx="2040654" cy="136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3 Rectángulo"/>
          <p:cNvSpPr/>
          <p:nvPr/>
        </p:nvSpPr>
        <p:spPr>
          <a:xfrm>
            <a:off x="2204618" y="260648"/>
            <a:ext cx="2637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Luggage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67437" y="1086898"/>
            <a:ext cx="6763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Baggage claim area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20888"/>
            <a:ext cx="1768073" cy="13681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8 Rectángulo"/>
          <p:cNvSpPr/>
          <p:nvPr/>
        </p:nvSpPr>
        <p:spPr>
          <a:xfrm>
            <a:off x="2243667" y="2187198"/>
            <a:ext cx="4668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Depart or leave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533878" y="2708920"/>
            <a:ext cx="1836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Arrive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411760" y="3356992"/>
            <a:ext cx="5217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On time /delayed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4086225"/>
            <a:ext cx="1236016" cy="20790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12 Rectángulo"/>
          <p:cNvSpPr/>
          <p:nvPr/>
        </p:nvSpPr>
        <p:spPr>
          <a:xfrm>
            <a:off x="2084487" y="4221088"/>
            <a:ext cx="512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Flight attendants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2191" y="5264532"/>
            <a:ext cx="1800200" cy="106655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14 Rectángulo"/>
          <p:cNvSpPr/>
          <p:nvPr/>
        </p:nvSpPr>
        <p:spPr>
          <a:xfrm>
            <a:off x="5113599" y="5445224"/>
            <a:ext cx="3451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documents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23528" y="6488668"/>
            <a:ext cx="850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             UTN – FRVM                           Lic. Evangelina Cecchel – Lic. Bibiana Fernandez</a:t>
            </a:r>
            <a:endParaRPr lang="es-AR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1" grpId="1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764703"/>
            <a:ext cx="8839574" cy="55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395536" y="260648"/>
            <a:ext cx="770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Look at the display screen. Ask for / give information about  flight departures.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980728"/>
            <a:ext cx="849694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I’m looking for….</a:t>
            </a:r>
          </a:p>
          <a:p>
            <a:pPr algn="just"/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 apartment            a house</a:t>
            </a:r>
          </a:p>
          <a:p>
            <a:pPr algn="just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</a:t>
            </a: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 rent                        to lease</a:t>
            </a:r>
          </a:p>
          <a:p>
            <a:pPr algn="just"/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urnished                   convenient</a:t>
            </a:r>
          </a:p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With…</a:t>
            </a:r>
          </a:p>
          <a:p>
            <a:pPr algn="just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utilities included       a nice view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7344816" cy="454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19307" y="539388"/>
            <a:ext cx="755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Look at the  advertisement. Ask for /give information about  the  apartment.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453</TotalTime>
  <Words>190</Words>
  <Application>Microsoft Office PowerPoint</Application>
  <PresentationFormat>Presentación en pantalla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Andalus</vt:lpstr>
      <vt:lpstr>Calibri</vt:lpstr>
      <vt:lpstr>Franklin Gothic Book</vt:lpstr>
      <vt:lpstr>Franklin Gothic Medium</vt:lpstr>
      <vt:lpstr>Wingdings 2</vt:lpstr>
      <vt:lpstr>Viajes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Evangelina Cecchel</cp:lastModifiedBy>
  <cp:revision>61</cp:revision>
  <dcterms:created xsi:type="dcterms:W3CDTF">2014-04-23T17:58:49Z</dcterms:created>
  <dcterms:modified xsi:type="dcterms:W3CDTF">2016-03-30T19:02:49Z</dcterms:modified>
</cp:coreProperties>
</file>