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79" r:id="rId4"/>
    <p:sldId id="280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323F-3257-4570-8C6C-229CA118B8FC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A4342-BB0F-44F1-94F1-9CF55DA8057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8845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A4342-BB0F-44F1-94F1-9CF55DA8057E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592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5C727A4-703E-4F3E-B757-46D74354AE95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323528" y="1124744"/>
            <a:ext cx="8510268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Module A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Unit A4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Vocabulary 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Language Functions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Speaking  Activities</a:t>
            </a:r>
          </a:p>
          <a:p>
            <a:pPr algn="ctr"/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971600" y="4077072"/>
            <a:ext cx="684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7" name="6 Marcador de pie de página"/>
          <p:cNvSpPr>
            <a:spLocks noGrp="1"/>
          </p:cNvSpPr>
          <p:nvPr/>
        </p:nvSpPr>
        <p:spPr bwMode="auto">
          <a:xfrm>
            <a:off x="1259632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2276872"/>
            <a:ext cx="7200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sz="4400" dirty="0" smtClean="0"/>
              <a:t>                    </a:t>
            </a:r>
            <a:endParaRPr lang="es-AR" sz="4400" dirty="0"/>
          </a:p>
        </p:txBody>
      </p:sp>
      <p:sp>
        <p:nvSpPr>
          <p:cNvPr id="4" name="3 Rectángulo"/>
          <p:cNvSpPr/>
          <p:nvPr/>
        </p:nvSpPr>
        <p:spPr>
          <a:xfrm>
            <a:off x="251520" y="1628800"/>
            <a:ext cx="8575233" cy="32624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Unit A4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Vocabulary: Curriculum Vitae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Job Interview</a:t>
            </a:r>
          </a:p>
          <a:p>
            <a:pPr algn="ctr"/>
            <a:endParaRPr 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187624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420888"/>
            <a:ext cx="2915369" cy="22976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2 Rectángulo"/>
          <p:cNvSpPr/>
          <p:nvPr/>
        </p:nvSpPr>
        <p:spPr>
          <a:xfrm>
            <a:off x="2585322" y="0"/>
            <a:ext cx="4311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Job interviews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51520" y="1412776"/>
            <a:ext cx="280831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</a:t>
            </a:r>
            <a:r>
              <a:rPr lang="es-E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esume</a:t>
            </a:r>
            <a:endParaRPr lang="es-E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3068960"/>
            <a:ext cx="320384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Qualifications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62545" y="4725144"/>
            <a:ext cx="276929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Interests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004048" y="1412776"/>
            <a:ext cx="37715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Work experience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296647" y="4803249"/>
            <a:ext cx="24554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Availability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812910" y="3284984"/>
            <a:ext cx="13276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Skills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419872" y="5445224"/>
            <a:ext cx="26285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References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6 Marcador de pie de página"/>
          <p:cNvSpPr>
            <a:spLocks noGrp="1"/>
          </p:cNvSpPr>
          <p:nvPr/>
        </p:nvSpPr>
        <p:spPr bwMode="auto">
          <a:xfrm>
            <a:off x="1187624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154" y="260648"/>
            <a:ext cx="6132250" cy="5661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2 Rectángulo"/>
          <p:cNvSpPr/>
          <p:nvPr/>
        </p:nvSpPr>
        <p:spPr>
          <a:xfrm>
            <a:off x="6633368" y="692696"/>
            <a:ext cx="248376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 is important for a job interview?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6 Marcador de pie de página"/>
          <p:cNvSpPr>
            <a:spLocks noGrp="1"/>
          </p:cNvSpPr>
          <p:nvPr/>
        </p:nvSpPr>
        <p:spPr bwMode="auto">
          <a:xfrm>
            <a:off x="899592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402</TotalTime>
  <Words>84</Words>
  <Application>Microsoft Office PowerPoint</Application>
  <PresentationFormat>Presentación en pantalla (4:3)</PresentationFormat>
  <Paragraphs>25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Andalus</vt:lpstr>
      <vt:lpstr>Calibri</vt:lpstr>
      <vt:lpstr>Franklin Gothic Book</vt:lpstr>
      <vt:lpstr>Franklin Gothic Medium</vt:lpstr>
      <vt:lpstr>Wingdings 2</vt:lpstr>
      <vt:lpstr>Viajes</vt:lpstr>
      <vt:lpstr> 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Bibiana</dc:creator>
  <cp:lastModifiedBy>Evangelina Cecchel</cp:lastModifiedBy>
  <cp:revision>58</cp:revision>
  <dcterms:created xsi:type="dcterms:W3CDTF">2014-04-23T17:58:49Z</dcterms:created>
  <dcterms:modified xsi:type="dcterms:W3CDTF">2016-03-30T19:06:04Z</dcterms:modified>
</cp:coreProperties>
</file>