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80" r:id="rId3"/>
    <p:sldId id="281" r:id="rId4"/>
    <p:sldId id="282" r:id="rId5"/>
    <p:sldId id="270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9D07D-C679-4A89-9F91-C8409E748D91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6F0F6-9CC4-41B8-A7AE-F8C04E86F9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F0F6-9CC4-41B8-A7AE-F8C04E86F9E2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F0F6-9CC4-41B8-A7AE-F8C04E86F9E2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01587E0-3894-4C34-B7C1-E8BDDAABD7D3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87E0-3894-4C34-B7C1-E8BDDAABD7D3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87E0-3894-4C34-B7C1-E8BDDAABD7D3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1587E0-3894-4C34-B7C1-E8BDDAABD7D3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1587E0-3894-4C34-B7C1-E8BDDAABD7D3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87E0-3894-4C34-B7C1-E8BDDAABD7D3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87E0-3894-4C34-B7C1-E8BDDAABD7D3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1587E0-3894-4C34-B7C1-E8BDDAABD7D3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87E0-3894-4C34-B7C1-E8BDDAABD7D3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1587E0-3894-4C34-B7C1-E8BDDAABD7D3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1587E0-3894-4C34-B7C1-E8BDDAABD7D3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01587E0-3894-4C34-B7C1-E8BDDAABD7D3}" type="datetimeFigureOut">
              <a:rPr lang="es-AR" smtClean="0"/>
              <a:pPr/>
              <a:t>19/03/2016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Module A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Reading </a:t>
            </a:r>
            <a:r>
              <a:rPr lang="en-US" smtClean="0">
                <a:solidFill>
                  <a:srgbClr val="0070C0"/>
                </a:solidFill>
              </a:rPr>
              <a:t>and Writing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95536" y="2060848"/>
            <a:ext cx="84000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Adjectives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 of Adjectives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Comparative and Superlative Degree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Articles, adverbs, pronouns.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-1692278"/>
            <a:ext cx="8352928" cy="843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Task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Study the description of the course of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AIec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Hammond, a technology student from Scotland, and answer the  questions.</a:t>
            </a:r>
          </a:p>
          <a:p>
            <a:endParaRPr lang="en-US" sz="28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endParaRPr lang="es-AR" sz="28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endParaRPr lang="es-AR" sz="28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endParaRPr lang="es-AR" sz="28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 How long does the course last?</a:t>
            </a:r>
            <a:endParaRPr lang="es-AR" sz="24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 What jobs can he do after he completes this course?</a:t>
            </a:r>
            <a:endParaRPr lang="es-AR" sz="24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 Can he study a foreign language?</a:t>
            </a:r>
            <a:endParaRPr lang="es-AR" sz="24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2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924944"/>
            <a:ext cx="1127694" cy="136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pie de página"/>
          <p:cNvSpPr>
            <a:spLocks noGrp="1"/>
          </p:cNvSpPr>
          <p:nvPr/>
        </p:nvSpPr>
        <p:spPr>
          <a:xfrm>
            <a:off x="1259632" y="6381750"/>
            <a:ext cx="6767512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FRVM                                                                           Lic. Bibiana </a:t>
            </a:r>
            <a:r>
              <a:rPr lang="es-ES_tradnl" sz="1400" b="1" dirty="0" err="1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400" b="1"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105835"/>
            <a:ext cx="8568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Task 2</a:t>
            </a:r>
          </a:p>
          <a:p>
            <a:pPr marL="514350" indent="-51435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Reading Comprehension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       Read the following text and answer the questions</a:t>
            </a:r>
          </a:p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>
          <a:xfrm>
            <a:off x="1259632" y="6381750"/>
            <a:ext cx="6767512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FRVM                               Lic. Evangelina Cecchel                         Lic. Bibiana </a:t>
            </a:r>
            <a:r>
              <a:rPr lang="es-ES_tradnl" sz="1400" b="1" dirty="0" err="1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400" b="1"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Marcador de pie de página"/>
          <p:cNvSpPr>
            <a:spLocks noGrp="1"/>
          </p:cNvSpPr>
          <p:nvPr/>
        </p:nvSpPr>
        <p:spPr>
          <a:xfrm>
            <a:off x="1259632" y="6381750"/>
            <a:ext cx="6767512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FRVM                               Lic. Evangelina Cecchel                         Lic. Bibiana </a:t>
            </a:r>
            <a:r>
              <a:rPr lang="es-ES_tradnl" sz="1400" b="1" dirty="0" err="1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400" b="1"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1235658"/>
            <a:ext cx="910560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heSerif-HP4SeLig" charset="0"/>
              </a:rPr>
              <a:t>What is the difference between a technician, a technologist and an engineer?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heSerif-HP4SeLig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What is the difference between a technician, a technologist and an engineer? The main difference is in the level of education and training. Engineers have the highest level of training and normally have university qualifications. A technologist usually has 2–3 years of training, and a technician usually has 1–2 years.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You can progress from technician to technologist and then to engineer by doing courses at college and university. Colleges offer certificates and diplomas (a diploma is a higher qualification than a certificate). Universities offer degrees.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As an example, in the UK, young people who want a career in technology can start by studying at a college of further education or university. They normally follow the route: HNC (Higher National Certificate) → HND (Higher National Diploma) →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B.Eng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 (Bachelor of Engineering degree). Some universities allow students to start a degree course after only one year of a diploma course. It is also possible for students to leave school at sixteen and work for a company. The company may allow them to study at a college for part of each week. This is called a part-time, day-release or ‘sandwich’ course. (See next page)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Marcador de pie de página"/>
          <p:cNvSpPr>
            <a:spLocks noGrp="1"/>
          </p:cNvSpPr>
          <p:nvPr/>
        </p:nvSpPr>
        <p:spPr>
          <a:xfrm>
            <a:off x="1259632" y="6381750"/>
            <a:ext cx="6767512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FRVM                               Lic. Evangelina Cecchel                         Lic. Bibiana </a:t>
            </a:r>
            <a:r>
              <a:rPr lang="es-ES_tradnl" sz="1400" b="1" dirty="0" err="1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400" b="1"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1401741"/>
            <a:ext cx="9144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There is an example of a student, Alec, who is doing an HND diploma course in civil engineering at a college  in Scotland. Civil engineers work in the planning and construction of airports, bridges, roads, etc. The course includes the following subjects: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• Construction surveying :This teaches how to measure ground and how to mark out lines and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points on the ground from plans.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• Construction management: This teaches how to ensure that building work is completed on time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, safely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and with the correct materials.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• Fluid mechanics: This teaches how liquids and gases move and affect structures. This is important in constructing pipelines, for example.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•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Geotechnics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: This is about the properties of earth and rocks. This is especially important in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underground construction.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• Communications (sometimes called complex communication, or communication skills): This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teaches how to speak and write about technical matters.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• CAD (Computer-Assisted Design): Surveyors and architects use computer software to help them draw plans and designs.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95536" y="476672"/>
            <a:ext cx="8028384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1 What is the main topic of this text?</a:t>
            </a:r>
            <a:endParaRPr kumimoji="0" lang="es-A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a jobs in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technology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b universities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c training for technology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heSerif-HP4SeLig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construction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2 Compare the 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heSerif-HP4SeLig" charset="0"/>
              </a:rPr>
              <a:t> 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heSerif-HP4SeLig" charset="0"/>
              </a:rPr>
              <a:t>length of studies of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technologists and technicians.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heSerif-HP4SeLig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3 How can technicians become  engineers?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heSerif-HP4SeLig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 Which qualification is below a diploma?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heSerif-HP4SeLig" charset="0"/>
              </a:rPr>
              <a:t>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 Which course can you do while you are in a job?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heSerif-HP4SeLig" charset="0"/>
              </a:rPr>
              <a:t>6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 Construction managers must ensure work is completed safely and correctly. What else?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heSerif-HP4SeLig" charset="0"/>
              </a:rPr>
              <a:t>7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heSerif-HP4SeLig" charset="0"/>
              </a:rPr>
              <a:t> Which part of the course is about explaining technical information to other people?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>
          <a:xfrm>
            <a:off x="1259632" y="6381750"/>
            <a:ext cx="6767512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FRVM                               Lic. Evangelina Cecchel                         Lic. Bibiana </a:t>
            </a:r>
            <a:r>
              <a:rPr lang="es-ES_tradnl" sz="1400" b="1" dirty="0" err="1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400" b="1"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5616" y="2521059"/>
            <a:ext cx="669674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Task 3</a:t>
            </a:r>
          </a:p>
          <a:p>
            <a:pPr marL="514350" indent="-51435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Writing Assignment</a:t>
            </a:r>
          </a:p>
          <a:p>
            <a:pPr marL="514350" indent="-514350" algn="ctr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      You will find the assignment  in  the file corresponding to “</a:t>
            </a:r>
            <a:r>
              <a:rPr lang="en-US" sz="2000" b="1" dirty="0" err="1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Trabajo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Práctico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N° 1”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>
          <a:xfrm>
            <a:off x="1259632" y="6381750"/>
            <a:ext cx="6767512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FRVM                               Lic. Evangelina Cecchel                         Lic. Bibiana </a:t>
            </a:r>
            <a:r>
              <a:rPr lang="es-ES_tradnl" sz="1400" b="1" dirty="0" err="1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400" b="1" dirty="0" smtClean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Personalizado 1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0070C0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256</TotalTime>
  <Words>673</Words>
  <Application>Microsoft Office PowerPoint</Application>
  <PresentationFormat>Presentación en pantalla (4:3)</PresentationFormat>
  <Paragraphs>69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Mirador</vt:lpstr>
      <vt:lpstr>Module A Reading and Writing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B Reading and Writing</dc:title>
  <dc:creator>Bibiana</dc:creator>
  <cp:lastModifiedBy>Bibiana</cp:lastModifiedBy>
  <cp:revision>34</cp:revision>
  <dcterms:created xsi:type="dcterms:W3CDTF">2015-03-13T21:49:16Z</dcterms:created>
  <dcterms:modified xsi:type="dcterms:W3CDTF">2016-03-20T00:21:47Z</dcterms:modified>
</cp:coreProperties>
</file>