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>
        <p:scale>
          <a:sx n="60" d="100"/>
          <a:sy n="60" d="100"/>
        </p:scale>
        <p:origin x="1590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712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03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Module B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B1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0" y="836712"/>
            <a:ext cx="903933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 functions: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Talking about actions in progress in the past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Expressing degrees of certainty </a:t>
            </a:r>
          </a:p>
          <a:p>
            <a:pPr algn="ctr"/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 l="30805" t="27320" r="17516" b="34880"/>
          <a:stretch>
            <a:fillRect/>
          </a:stretch>
        </p:blipFill>
        <p:spPr bwMode="auto">
          <a:xfrm>
            <a:off x="1403648" y="3789040"/>
            <a:ext cx="6384709" cy="27363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61" y="188640"/>
            <a:ext cx="6048375" cy="3333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99" y="1016948"/>
            <a:ext cx="5905500" cy="54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CuadroTexto"/>
          <p:cNvSpPr txBox="1"/>
          <p:nvPr/>
        </p:nvSpPr>
        <p:spPr>
          <a:xfrm>
            <a:off x="1063600" y="108239"/>
            <a:ext cx="692433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What were these people doing  at the airport</a:t>
            </a:r>
          </a:p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 when you arrived?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61758" y="980728"/>
            <a:ext cx="469100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Argentina Statistics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Capital: 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Population: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Total Area: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urrency: 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National flower: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National  dance: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Typical food: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Highest mountain: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Widest river: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National sport:</a:t>
            </a:r>
          </a:p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Most popular sport:</a:t>
            </a:r>
          </a:p>
          <a:p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86135" y="57398"/>
            <a:ext cx="7042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Are you sure you know?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774</TotalTime>
  <Words>113</Words>
  <Application>Microsoft Office PowerPoint</Application>
  <PresentationFormat>Presentación en pantalla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Andalus</vt:lpstr>
      <vt:lpstr>Angsana New</vt:lpstr>
      <vt:lpstr>Arial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Evangelina Cecchel</cp:lastModifiedBy>
  <cp:revision>84</cp:revision>
  <dcterms:created xsi:type="dcterms:W3CDTF">2014-04-23T17:58:49Z</dcterms:created>
  <dcterms:modified xsi:type="dcterms:W3CDTF">2016-04-06T17:14:47Z</dcterms:modified>
</cp:coreProperties>
</file>