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6" r:id="rId4"/>
    <p:sldId id="289" r:id="rId5"/>
    <p:sldId id="290" r:id="rId6"/>
    <p:sldId id="293" r:id="rId7"/>
    <p:sldId id="291" r:id="rId8"/>
    <p:sldId id="292" r:id="rId9"/>
    <p:sldId id="295" r:id="rId10"/>
    <p:sldId id="294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129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103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vm.utn.edu.ar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Module B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B2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1420"/>
            <a:ext cx="6262638" cy="624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55776" y="1484784"/>
            <a:ext cx="3672408" cy="3672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latin typeface="+mj-lt"/>
                <a:cs typeface="Angsana New" panose="02020603050405020304" pitchFamily="18" charset="-34"/>
              </a:rPr>
              <a:t>Activity:  Talk about past habits. </a:t>
            </a:r>
          </a:p>
          <a:p>
            <a:pPr algn="ctr"/>
            <a:r>
              <a:rPr lang="en-US" b="1" dirty="0" smtClean="0">
                <a:latin typeface="+mj-lt"/>
                <a:cs typeface="Angsana New" panose="02020603050405020304" pitchFamily="18" charset="-34"/>
              </a:rPr>
              <a:t>E.g.:  I used to play tennis</a:t>
            </a:r>
          </a:p>
          <a:p>
            <a:pPr algn="ctr"/>
            <a:r>
              <a:rPr lang="en-US" b="1" dirty="0" smtClean="0">
                <a:latin typeface="+mj-lt"/>
                <a:cs typeface="Angsana New" panose="02020603050405020304" pitchFamily="18" charset="-34"/>
              </a:rPr>
              <a:t>Did you use to read comics?</a:t>
            </a:r>
          </a:p>
          <a:p>
            <a:pPr algn="ctr"/>
            <a:endParaRPr lang="en-US" dirty="0" smtClean="0">
              <a:latin typeface="+mj-lt"/>
              <a:cs typeface="Angsana New" panose="02020603050405020304" pitchFamily="18" charset="-34"/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979712" y="2060848"/>
            <a:ext cx="5246757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Vocabulary: news</a:t>
            </a:r>
          </a:p>
          <a:p>
            <a:pPr algn="ctr"/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77368" y="116632"/>
            <a:ext cx="5076056" cy="61863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Analyze         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analysis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Announce           announcement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ppoint              appointment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Combine       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combination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Criticize             criticism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Develop              development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ndorse              endorsement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Press             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pressure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ropose              proposal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eact                  reaction</a:t>
            </a:r>
            <a:endParaRPr lang="en-US" sz="36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ecommend      recommendation </a:t>
            </a:r>
            <a:endParaRPr lang="es-AR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268760"/>
            <a:ext cx="2486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…</a:t>
            </a:r>
            <a:r>
              <a:rPr lang="en-U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ment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516216" y="1340768"/>
            <a:ext cx="2000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…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tion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1520" y="3284984"/>
            <a:ext cx="134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…al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04248" y="3212976"/>
            <a:ext cx="1899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…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ism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008120" y="1052736"/>
            <a:ext cx="2878032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Arrive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Enjoy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Create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Treat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Rent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Register</a:t>
            </a:r>
          </a:p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332656"/>
            <a:ext cx="8424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are the corresponding nouns?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25743" y="5517232"/>
            <a:ext cx="86196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Can you think of other examples?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 l="33586" t="29840" r="16950" b="27320"/>
          <a:stretch>
            <a:fillRect/>
          </a:stretch>
        </p:blipFill>
        <p:spPr bwMode="auto">
          <a:xfrm>
            <a:off x="1187624" y="246676"/>
            <a:ext cx="6696744" cy="33983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 l="34496" t="34369" r="17656" b="38660"/>
          <a:stretch>
            <a:fillRect/>
          </a:stretch>
        </p:blipFill>
        <p:spPr bwMode="auto">
          <a:xfrm>
            <a:off x="971600" y="4005064"/>
            <a:ext cx="7200800" cy="23782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7152944" cy="37170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077072"/>
            <a:ext cx="3684320" cy="23656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59" y="548680"/>
            <a:ext cx="7786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are the latest news?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90650"/>
            <a:ext cx="5638800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420888"/>
            <a:ext cx="808195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Activity: Go to the front page of</a:t>
            </a:r>
          </a:p>
          <a:p>
            <a:pPr algn="ctr"/>
            <a:r>
              <a:rPr lang="en-US" sz="4000" i="1" dirty="0" smtClean="0">
                <a:hlinkClick r:id="rId2"/>
              </a:rPr>
              <a:t>www.frvm.</a:t>
            </a:r>
            <a:r>
              <a:rPr lang="en-US" sz="4000" b="1" i="1" dirty="0" smtClean="0">
                <a:hlinkClick r:id="rId2"/>
              </a:rPr>
              <a:t>utn</a:t>
            </a:r>
            <a:r>
              <a:rPr lang="en-US" sz="4000" i="1" dirty="0" smtClean="0">
                <a:hlinkClick r:id="rId2"/>
              </a:rPr>
              <a:t>.edu.ar</a:t>
            </a:r>
            <a:endParaRPr lang="en-US" sz="4000" i="1" dirty="0" smtClean="0"/>
          </a:p>
          <a:p>
            <a:pPr algn="ctr"/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</a:t>
            </a:r>
            <a:r>
              <a:rPr lang="en-US" sz="40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nd report  the latest news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846680" y="2060848"/>
            <a:ext cx="7512827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function: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Talking about past habits</a:t>
            </a:r>
          </a:p>
          <a:p>
            <a:pPr algn="ctr"/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760</TotalTime>
  <Words>226</Words>
  <Application>Microsoft Office PowerPoint</Application>
  <PresentationFormat>Presentación en pantalla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Andalus</vt:lpstr>
      <vt:lpstr>Angsana New</vt:lpstr>
      <vt:lpstr>Calibri</vt:lpstr>
      <vt:lpstr>Franklin Gothic Book</vt:lpstr>
      <vt:lpstr>Franklin Gothic Medium</vt:lpstr>
      <vt:lpstr>Wingdings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85</cp:revision>
  <dcterms:created xsi:type="dcterms:W3CDTF">2014-04-23T17:58:49Z</dcterms:created>
  <dcterms:modified xsi:type="dcterms:W3CDTF">2016-04-06T17:27:21Z</dcterms:modified>
</cp:coreProperties>
</file>